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60" r:id="rId2"/>
    <p:sldId id="288" r:id="rId3"/>
    <p:sldId id="289" r:id="rId4"/>
    <p:sldId id="290" r:id="rId5"/>
    <p:sldId id="281" r:id="rId6"/>
  </p:sldIdLst>
  <p:sldSz cx="13716000" cy="10287000"/>
  <p:notesSz cx="6858000" cy="9144000"/>
  <p:embeddedFontLst>
    <p:embeddedFont>
      <p:font typeface="Aileron" panose="00000500000000000000" pitchFamily="50" charset="0"/>
      <p:regular r:id="rId8"/>
      <p:italic r:id="rId9"/>
    </p:embeddedFont>
    <p:embeddedFont>
      <p:font typeface="Aileron Bold" panose="00000800000000000000" pitchFamily="50" charset="0"/>
      <p:bold r:id="rId10"/>
    </p:embeddedFont>
    <p:embeddedFont>
      <p:font typeface="Aileron Heavy" panose="00000A00000000000000" pitchFamily="50" charset="0"/>
      <p:bold r:id="rId11"/>
    </p:embeddedFont>
    <p:embeddedFont>
      <p:font typeface="Aileron Light" panose="00000400000000000000" pitchFamily="50" charset="0"/>
      <p:regular r:id="rId12"/>
    </p:embeddedFont>
    <p:embeddedFont>
      <p:font typeface="Aileron Regular" panose="020B0604020202020204" charset="0"/>
      <p:regular r:id="rId13"/>
    </p:embeddedFont>
    <p:embeddedFont>
      <p:font typeface="Altero" panose="00000500000000000000" pitchFamily="50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D32A2F"/>
    <a:srgbClr val="B7DC1C"/>
    <a:srgbClr val="78CE38"/>
    <a:srgbClr val="1D8B76"/>
    <a:srgbClr val="254F7B"/>
    <a:srgbClr val="2F3777"/>
    <a:srgbClr val="320041"/>
    <a:srgbClr val="FFFFFF"/>
    <a:srgbClr val="0205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DD763-4F73-4EFB-8106-244D01F4DE3C}" v="6" dt="2023-07-05T06:24:06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22" autoAdjust="0"/>
  </p:normalViewPr>
  <p:slideViewPr>
    <p:cSldViewPr>
      <p:cViewPr varScale="1">
        <p:scale>
          <a:sx n="42" d="100"/>
          <a:sy n="42" d="100"/>
        </p:scale>
        <p:origin x="1332" y="36"/>
      </p:cViewPr>
      <p:guideLst>
        <p:guide orient="horz" pos="216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microsoft.com/office/2016/11/relationships/changesInfo" Target="changesInfos/changesInfo1.xml"/><Relationship Id="rId10" Type="http://schemas.openxmlformats.org/officeDocument/2006/relationships/font" Target="fonts/font3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o Philip Ramones" userId="1068934f-e3b4-4e88-ba23-4cb57230c594" providerId="ADAL" clId="{CE1A2483-E38C-48E5-BC81-7BCC41BEAE8B}"/>
    <pc:docChg chg="undo redo custSel addSld delSld modSld sldOrd">
      <pc:chgData name="Nino Philip Ramones" userId="1068934f-e3b4-4e88-ba23-4cb57230c594" providerId="ADAL" clId="{CE1A2483-E38C-48E5-BC81-7BCC41BEAE8B}" dt="2023-03-26T09:24:30.672" v="28198" actId="20577"/>
      <pc:docMkLst>
        <pc:docMk/>
      </pc:docMkLst>
      <pc:sldChg chg="del">
        <pc:chgData name="Nino Philip Ramones" userId="1068934f-e3b4-4e88-ba23-4cb57230c594" providerId="ADAL" clId="{CE1A2483-E38C-48E5-BC81-7BCC41BEAE8B}" dt="2023-03-24T00:32:29.232" v="179" actId="47"/>
        <pc:sldMkLst>
          <pc:docMk/>
          <pc:sldMk cId="0" sldId="256"/>
        </pc:sldMkLst>
      </pc:sldChg>
      <pc:sldChg chg="del">
        <pc:chgData name="Nino Philip Ramones" userId="1068934f-e3b4-4e88-ba23-4cb57230c594" providerId="ADAL" clId="{CE1A2483-E38C-48E5-BC81-7BCC41BEAE8B}" dt="2023-03-24T00:32:29.232" v="179" actId="47"/>
        <pc:sldMkLst>
          <pc:docMk/>
          <pc:sldMk cId="0" sldId="257"/>
        </pc:sldMkLst>
      </pc:sldChg>
      <pc:sldChg chg="del">
        <pc:chgData name="Nino Philip Ramones" userId="1068934f-e3b4-4e88-ba23-4cb57230c594" providerId="ADAL" clId="{CE1A2483-E38C-48E5-BC81-7BCC41BEAE8B}" dt="2023-03-24T00:32:29.232" v="179" actId="47"/>
        <pc:sldMkLst>
          <pc:docMk/>
          <pc:sldMk cId="0" sldId="258"/>
        </pc:sldMkLst>
      </pc:sldChg>
      <pc:sldChg chg="del">
        <pc:chgData name="Nino Philip Ramones" userId="1068934f-e3b4-4e88-ba23-4cb57230c594" providerId="ADAL" clId="{CE1A2483-E38C-48E5-BC81-7BCC41BEAE8B}" dt="2023-03-24T00:32:29.232" v="179" actId="47"/>
        <pc:sldMkLst>
          <pc:docMk/>
          <pc:sldMk cId="1308192468" sldId="259"/>
        </pc:sldMkLst>
      </pc:sldChg>
      <pc:sldChg chg="addSp delSp modSp mod">
        <pc:chgData name="Nino Philip Ramones" userId="1068934f-e3b4-4e88-ba23-4cb57230c594" providerId="ADAL" clId="{CE1A2483-E38C-48E5-BC81-7BCC41BEAE8B}" dt="2023-03-24T00:33:53.917" v="184" actId="1076"/>
        <pc:sldMkLst>
          <pc:docMk/>
          <pc:sldMk cId="2902220017" sldId="260"/>
        </pc:sldMkLst>
        <pc:spChg chg="mod">
          <ac:chgData name="Nino Philip Ramones" userId="1068934f-e3b4-4e88-ba23-4cb57230c594" providerId="ADAL" clId="{CE1A2483-E38C-48E5-BC81-7BCC41BEAE8B}" dt="2023-03-24T00:32:05.891" v="178" actId="20577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CE1A2483-E38C-48E5-BC81-7BCC41BEAE8B}" dt="2023-03-24T00:33:53.917" v="184" actId="1076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CE1A2483-E38C-48E5-BC81-7BCC41BEAE8B}" dt="2023-03-24T00:22:02.802" v="96" actId="1035"/>
          <ac:spMkLst>
            <pc:docMk/>
            <pc:sldMk cId="2902220017" sldId="260"/>
            <ac:spMk id="15" creationId="{CB5AF6EE-76A6-CA9D-0627-29C15279BDC6}"/>
          </ac:spMkLst>
        </pc:spChg>
        <pc:spChg chg="add mod">
          <ac:chgData name="Nino Philip Ramones" userId="1068934f-e3b4-4e88-ba23-4cb57230c594" providerId="ADAL" clId="{CE1A2483-E38C-48E5-BC81-7BCC41BEAE8B}" dt="2023-03-24T00:31:04.025" v="174" actId="20577"/>
          <ac:spMkLst>
            <pc:docMk/>
            <pc:sldMk cId="2902220017" sldId="260"/>
            <ac:spMk id="29" creationId="{D3477DD6-20F8-B844-531F-A4D45B04E6BF}"/>
          </ac:spMkLst>
        </pc:spChg>
        <pc:grpChg chg="add del mod ord">
          <ac:chgData name="Nino Philip Ramones" userId="1068934f-e3b4-4e88-ba23-4cb57230c594" providerId="ADAL" clId="{CE1A2483-E38C-48E5-BC81-7BCC41BEAE8B}" dt="2023-03-24T00:25:11.805" v="120" actId="165"/>
          <ac:grpSpMkLst>
            <pc:docMk/>
            <pc:sldMk cId="2902220017" sldId="260"/>
            <ac:grpSpMk id="24" creationId="{91AE15DE-A09F-76F8-FFF8-A6F3E985EEC0}"/>
          </ac:grpSpMkLst>
        </pc:grpChg>
        <pc:picChg chg="add del mod ord topLvl">
          <ac:chgData name="Nino Philip Ramones" userId="1068934f-e3b4-4e88-ba23-4cb57230c594" providerId="ADAL" clId="{CE1A2483-E38C-48E5-BC81-7BCC41BEAE8B}" dt="2023-03-24T00:29:37.944" v="162" actId="478"/>
          <ac:picMkLst>
            <pc:docMk/>
            <pc:sldMk cId="2902220017" sldId="260"/>
            <ac:picMk id="3" creationId="{56F05458-89B5-86C2-130D-0F90BFFD005E}"/>
          </ac:picMkLst>
        </pc:picChg>
        <pc:picChg chg="add del mod ord topLvl">
          <ac:chgData name="Nino Philip Ramones" userId="1068934f-e3b4-4e88-ba23-4cb57230c594" providerId="ADAL" clId="{CE1A2483-E38C-48E5-BC81-7BCC41BEAE8B}" dt="2023-03-24T00:29:59.785" v="166"/>
          <ac:picMkLst>
            <pc:docMk/>
            <pc:sldMk cId="2902220017" sldId="260"/>
            <ac:picMk id="11" creationId="{94AB2FB8-E06C-C5DA-5702-4F166E1B0AD4}"/>
          </ac:picMkLst>
        </pc:picChg>
        <pc:picChg chg="add mod ord topLvl">
          <ac:chgData name="Nino Philip Ramones" userId="1068934f-e3b4-4e88-ba23-4cb57230c594" providerId="ADAL" clId="{CE1A2483-E38C-48E5-BC81-7BCC41BEAE8B}" dt="2023-03-24T00:29:54.510" v="165"/>
          <ac:picMkLst>
            <pc:docMk/>
            <pc:sldMk cId="2902220017" sldId="260"/>
            <ac:picMk id="22" creationId="{78BD71C9-8DBA-4643-5373-D7DE98BFDA6C}"/>
          </ac:picMkLst>
        </pc:picChg>
        <pc:picChg chg="del mod topLvl">
          <ac:chgData name="Nino Philip Ramones" userId="1068934f-e3b4-4e88-ba23-4cb57230c594" providerId="ADAL" clId="{CE1A2483-E38C-48E5-BC81-7BCC41BEAE8B}" dt="2023-03-24T00:25:27.057" v="127" actId="478"/>
          <ac:picMkLst>
            <pc:docMk/>
            <pc:sldMk cId="2902220017" sldId="260"/>
            <ac:picMk id="23" creationId="{4A903A25-168C-058E-161A-8D2DEC27A2EE}"/>
          </ac:picMkLst>
        </pc:picChg>
        <pc:picChg chg="del mod topLvl">
          <ac:chgData name="Nino Philip Ramones" userId="1068934f-e3b4-4e88-ba23-4cb57230c594" providerId="ADAL" clId="{CE1A2483-E38C-48E5-BC81-7BCC41BEAE8B}" dt="2023-03-24T00:25:20.617" v="124" actId="478"/>
          <ac:picMkLst>
            <pc:docMk/>
            <pc:sldMk cId="2902220017" sldId="260"/>
            <ac:picMk id="25" creationId="{A47AE50A-66B7-1867-DBFE-0815B3F7B42E}"/>
          </ac:picMkLst>
        </pc:picChg>
        <pc:picChg chg="del mod ord topLvl">
          <ac:chgData name="Nino Philip Ramones" userId="1068934f-e3b4-4e88-ba23-4cb57230c594" providerId="ADAL" clId="{CE1A2483-E38C-48E5-BC81-7BCC41BEAE8B}" dt="2023-03-24T00:25:41.956" v="137" actId="478"/>
          <ac:picMkLst>
            <pc:docMk/>
            <pc:sldMk cId="2902220017" sldId="260"/>
            <ac:picMk id="27" creationId="{CAC26AE1-F79E-5E8F-CCDC-BC0996166C33}"/>
          </ac:picMkLst>
        </pc:picChg>
        <pc:picChg chg="add mod ord">
          <ac:chgData name="Nino Philip Ramones" userId="1068934f-e3b4-4e88-ba23-4cb57230c594" providerId="ADAL" clId="{CE1A2483-E38C-48E5-BC81-7BCC41BEAE8B}" dt="2023-03-24T00:29:50.182" v="164"/>
          <ac:picMkLst>
            <pc:docMk/>
            <pc:sldMk cId="2902220017" sldId="260"/>
            <ac:picMk id="28" creationId="{81AFE020-EE52-028A-F1B3-5B309C216182}"/>
          </ac:picMkLst>
        </pc:picChg>
      </pc:sldChg>
      <pc:sldChg chg="addSp delSp modSp mod">
        <pc:chgData name="Nino Philip Ramones" userId="1068934f-e3b4-4e88-ba23-4cb57230c594" providerId="ADAL" clId="{CE1A2483-E38C-48E5-BC81-7BCC41BEAE8B}" dt="2023-03-26T09:24:30.672" v="28198" actId="20577"/>
        <pc:sldMkLst>
          <pc:docMk/>
          <pc:sldMk cId="4215421811" sldId="261"/>
        </pc:sldMkLst>
        <pc:spChg chg="mod">
          <ac:chgData name="Nino Philip Ramones" userId="1068934f-e3b4-4e88-ba23-4cb57230c594" providerId="ADAL" clId="{CE1A2483-E38C-48E5-BC81-7BCC41BEAE8B}" dt="2023-03-24T13:37:11.484" v="7506" actId="1037"/>
          <ac:spMkLst>
            <pc:docMk/>
            <pc:sldMk cId="4215421811" sldId="261"/>
            <ac:spMk id="5" creationId="{BC141F5B-906B-6265-DA38-F7E04A6C72A8}"/>
          </ac:spMkLst>
        </pc:spChg>
        <pc:spChg chg="mod">
          <ac:chgData name="Nino Philip Ramones" userId="1068934f-e3b4-4e88-ba23-4cb57230c594" providerId="ADAL" clId="{CE1A2483-E38C-48E5-BC81-7BCC41BEAE8B}" dt="2023-03-26T09:23:04.802" v="28140" actId="14100"/>
          <ac:spMkLst>
            <pc:docMk/>
            <pc:sldMk cId="4215421811" sldId="261"/>
            <ac:spMk id="6" creationId="{1C139C71-43D8-DA15-F46A-8598CDF1F78A}"/>
          </ac:spMkLst>
        </pc:spChg>
        <pc:spChg chg="add del mod">
          <ac:chgData name="Nino Philip Ramones" userId="1068934f-e3b4-4e88-ba23-4cb57230c594" providerId="ADAL" clId="{CE1A2483-E38C-48E5-BC81-7BCC41BEAE8B}" dt="2023-03-26T09:23:45.796" v="28143" actId="2711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CE1A2483-E38C-48E5-BC81-7BCC41BEAE8B}" dt="2023-03-26T09:15:41.956" v="28095" actId="164"/>
          <ac:spMkLst>
            <pc:docMk/>
            <pc:sldMk cId="4215421811" sldId="261"/>
            <ac:spMk id="8" creationId="{32B64BE8-E37B-9676-4EB5-17CAABB97627}"/>
          </ac:spMkLst>
        </pc:spChg>
        <pc:spChg chg="mod">
          <ac:chgData name="Nino Philip Ramones" userId="1068934f-e3b4-4e88-ba23-4cb57230c594" providerId="ADAL" clId="{CE1A2483-E38C-48E5-BC81-7BCC41BEAE8B}" dt="2023-03-26T09:24:30.672" v="28198" actId="20577"/>
          <ac:spMkLst>
            <pc:docMk/>
            <pc:sldMk cId="4215421811" sldId="261"/>
            <ac:spMk id="10" creationId="{AA624370-42F0-82DE-228F-BC78C798D723}"/>
          </ac:spMkLst>
        </pc:spChg>
        <pc:spChg chg="mod">
          <ac:chgData name="Nino Philip Ramones" userId="1068934f-e3b4-4e88-ba23-4cb57230c594" providerId="ADAL" clId="{CE1A2483-E38C-48E5-BC81-7BCC41BEAE8B}" dt="2023-03-26T09:15:39.295" v="28094" actId="164"/>
          <ac:spMkLst>
            <pc:docMk/>
            <pc:sldMk cId="4215421811" sldId="261"/>
            <ac:spMk id="18" creationId="{5C2D200D-34E0-6176-C3DC-B1339A75810E}"/>
          </ac:spMkLst>
        </pc:spChg>
        <pc:spChg chg="mod">
          <ac:chgData name="Nino Philip Ramones" userId="1068934f-e3b4-4e88-ba23-4cb57230c594" providerId="ADAL" clId="{CE1A2483-E38C-48E5-BC81-7BCC41BEAE8B}" dt="2023-03-26T09:15:37.198" v="28093" actId="164"/>
          <ac:spMkLst>
            <pc:docMk/>
            <pc:sldMk cId="4215421811" sldId="261"/>
            <ac:spMk id="27" creationId="{BC110942-A5E1-82F1-B47D-CB63CB9C40B0}"/>
          </ac:spMkLst>
        </pc:spChg>
        <pc:grpChg chg="add mod">
          <ac:chgData name="Nino Philip Ramones" userId="1068934f-e3b4-4e88-ba23-4cb57230c594" providerId="ADAL" clId="{CE1A2483-E38C-48E5-BC81-7BCC41BEAE8B}" dt="2023-03-26T09:16:08.842" v="28099" actId="1036"/>
          <ac:grpSpMkLst>
            <pc:docMk/>
            <pc:sldMk cId="4215421811" sldId="261"/>
            <ac:grpSpMk id="9" creationId="{86565025-D585-4FE0-F5D0-00D60DC63201}"/>
          </ac:grpSpMkLst>
        </pc:grpChg>
        <pc:grpChg chg="add mod">
          <ac:chgData name="Nino Philip Ramones" userId="1068934f-e3b4-4e88-ba23-4cb57230c594" providerId="ADAL" clId="{CE1A2483-E38C-48E5-BC81-7BCC41BEAE8B}" dt="2023-03-26T09:16:08.842" v="28099" actId="1036"/>
          <ac:grpSpMkLst>
            <pc:docMk/>
            <pc:sldMk cId="4215421811" sldId="261"/>
            <ac:grpSpMk id="28" creationId="{1E2DCC1B-E94A-BBE8-ED0F-0C36BBB2851B}"/>
          </ac:grpSpMkLst>
        </pc:grpChg>
        <pc:grpChg chg="add mod">
          <ac:chgData name="Nino Philip Ramones" userId="1068934f-e3b4-4e88-ba23-4cb57230c594" providerId="ADAL" clId="{CE1A2483-E38C-48E5-BC81-7BCC41BEAE8B}" dt="2023-03-26T09:15:41.956" v="28095" actId="164"/>
          <ac:grpSpMkLst>
            <pc:docMk/>
            <pc:sldMk cId="4215421811" sldId="261"/>
            <ac:grpSpMk id="29" creationId="{9DC79FC5-8B48-6ADC-ED7A-88F48A47E744}"/>
          </ac:grpSpMkLst>
        </pc:grpChg>
      </pc:sldChg>
      <pc:sldChg chg="addSp delSp modSp mod">
        <pc:chgData name="Nino Philip Ramones" userId="1068934f-e3b4-4e88-ba23-4cb57230c594" providerId="ADAL" clId="{CE1A2483-E38C-48E5-BC81-7BCC41BEAE8B}" dt="2023-03-26T06:57:52.572" v="19125" actId="1038"/>
        <pc:sldMkLst>
          <pc:docMk/>
          <pc:sldMk cId="3447888896" sldId="262"/>
        </pc:sldMkLst>
        <pc:spChg chg="mod">
          <ac:chgData name="Nino Philip Ramones" userId="1068934f-e3b4-4e88-ba23-4cb57230c594" providerId="ADAL" clId="{CE1A2483-E38C-48E5-BC81-7BCC41BEAE8B}" dt="2023-03-26T06:57:21.495" v="19121" actId="1037"/>
          <ac:spMkLst>
            <pc:docMk/>
            <pc:sldMk cId="3447888896" sldId="262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CE1A2483-E38C-48E5-BC81-7BCC41BEAE8B}" dt="2023-03-26T06:57:52.572" v="19125" actId="1038"/>
          <ac:spMkLst>
            <pc:docMk/>
            <pc:sldMk cId="3447888896" sldId="262"/>
            <ac:spMk id="7" creationId="{6F2A02D8-D1DC-4B6B-4563-8D195DDC3A52}"/>
          </ac:spMkLst>
        </pc:spChg>
        <pc:spChg chg="mod">
          <ac:chgData name="Nino Philip Ramones" userId="1068934f-e3b4-4e88-ba23-4cb57230c594" providerId="ADAL" clId="{CE1A2483-E38C-48E5-BC81-7BCC41BEAE8B}" dt="2023-03-24T06:27:23.334" v="1118" actId="20577"/>
          <ac:spMkLst>
            <pc:docMk/>
            <pc:sldMk cId="3447888896" sldId="262"/>
            <ac:spMk id="8" creationId="{32B64BE8-E37B-9676-4EB5-17CAABB97627}"/>
          </ac:spMkLst>
        </pc:spChg>
        <pc:spChg chg="mod">
          <ac:chgData name="Nino Philip Ramones" userId="1068934f-e3b4-4e88-ba23-4cb57230c594" providerId="ADAL" clId="{CE1A2483-E38C-48E5-BC81-7BCC41BEAE8B}" dt="2023-03-24T13:37:23.437" v="7508"/>
          <ac:spMkLst>
            <pc:docMk/>
            <pc:sldMk cId="3447888896" sldId="262"/>
            <ac:spMk id="24" creationId="{DC4A273A-BA58-612B-1F1E-C88D819ADBAB}"/>
          </ac:spMkLst>
        </pc:spChg>
        <pc:spChg chg="mod">
          <ac:chgData name="Nino Philip Ramones" userId="1068934f-e3b4-4e88-ba23-4cb57230c594" providerId="ADAL" clId="{CE1A2483-E38C-48E5-BC81-7BCC41BEAE8B}" dt="2023-03-24T13:37:23.437" v="7508"/>
          <ac:spMkLst>
            <pc:docMk/>
            <pc:sldMk cId="3447888896" sldId="262"/>
            <ac:spMk id="25" creationId="{6297E237-28A2-55C6-27EA-9AA420D84038}"/>
          </ac:spMkLst>
        </pc:spChg>
        <pc:spChg chg="del mod topLvl">
          <ac:chgData name="Nino Philip Ramones" userId="1068934f-e3b4-4e88-ba23-4cb57230c594" providerId="ADAL" clId="{CE1A2483-E38C-48E5-BC81-7BCC41BEAE8B}" dt="2023-03-24T05:52:12.859" v="628" actId="478"/>
          <ac:spMkLst>
            <pc:docMk/>
            <pc:sldMk cId="3447888896" sldId="262"/>
            <ac:spMk id="31" creationId="{FA64FFA0-2BA4-C79E-0B08-995D7829F35E}"/>
          </ac:spMkLst>
        </pc:spChg>
        <pc:spChg chg="del mod topLvl">
          <ac:chgData name="Nino Philip Ramones" userId="1068934f-e3b4-4e88-ba23-4cb57230c594" providerId="ADAL" clId="{CE1A2483-E38C-48E5-BC81-7BCC41BEAE8B}" dt="2023-03-24T06:39:16.364" v="1510" actId="478"/>
          <ac:spMkLst>
            <pc:docMk/>
            <pc:sldMk cId="3447888896" sldId="262"/>
            <ac:spMk id="32" creationId="{9CB74343-638F-6592-3CB5-A30582FADB95}"/>
          </ac:spMkLst>
        </pc:spChg>
        <pc:grpChg chg="del">
          <ac:chgData name="Nino Philip Ramones" userId="1068934f-e3b4-4e88-ba23-4cb57230c594" providerId="ADAL" clId="{CE1A2483-E38C-48E5-BC81-7BCC41BEAE8B}" dt="2023-03-24T13:37:22.763" v="7507" actId="478"/>
          <ac:grpSpMkLst>
            <pc:docMk/>
            <pc:sldMk cId="3447888896" sldId="262"/>
            <ac:grpSpMk id="2" creationId="{67F3DB62-8ACD-0F47-2790-041A8C3C3A76}"/>
          </ac:grpSpMkLst>
        </pc:grpChg>
        <pc:grpChg chg="add mod">
          <ac:chgData name="Nino Philip Ramones" userId="1068934f-e3b4-4e88-ba23-4cb57230c594" providerId="ADAL" clId="{CE1A2483-E38C-48E5-BC81-7BCC41BEAE8B}" dt="2023-03-24T06:49:54.793" v="2017" actId="14100"/>
          <ac:grpSpMkLst>
            <pc:docMk/>
            <pc:sldMk cId="3447888896" sldId="262"/>
            <ac:grpSpMk id="21" creationId="{3C28B22B-1312-4FEA-5511-77F6A8B00F01}"/>
          </ac:grpSpMkLst>
        </pc:grpChg>
        <pc:grpChg chg="add mod">
          <ac:chgData name="Nino Philip Ramones" userId="1068934f-e3b4-4e88-ba23-4cb57230c594" providerId="ADAL" clId="{CE1A2483-E38C-48E5-BC81-7BCC41BEAE8B}" dt="2023-03-24T13:37:23.437" v="7508"/>
          <ac:grpSpMkLst>
            <pc:docMk/>
            <pc:sldMk cId="3447888896" sldId="262"/>
            <ac:grpSpMk id="22" creationId="{6534A76F-79F2-15E3-B659-4E7B79386932}"/>
          </ac:grpSpMkLst>
        </pc:grpChg>
        <pc:grpChg chg="del">
          <ac:chgData name="Nino Philip Ramones" userId="1068934f-e3b4-4e88-ba23-4cb57230c594" providerId="ADAL" clId="{CE1A2483-E38C-48E5-BC81-7BCC41BEAE8B}" dt="2023-03-24T05:52:08.892" v="627" actId="165"/>
          <ac:grpSpMkLst>
            <pc:docMk/>
            <pc:sldMk cId="3447888896" sldId="262"/>
            <ac:grpSpMk id="33" creationId="{AD4707F5-6FE1-FEA7-D4DA-F7E1D4A0C644}"/>
          </ac:grpSpMkLst>
        </pc:grpChg>
        <pc:picChg chg="add mod modCrop">
          <ac:chgData name="Nino Philip Ramones" userId="1068934f-e3b4-4e88-ba23-4cb57230c594" providerId="ADAL" clId="{CE1A2483-E38C-48E5-BC81-7BCC41BEAE8B}" dt="2023-03-24T06:48:18.615" v="1982" actId="164"/>
          <ac:picMkLst>
            <pc:docMk/>
            <pc:sldMk cId="3447888896" sldId="262"/>
            <ac:picMk id="10" creationId="{8226DC24-F325-3F44-32D2-3A323B81FCEF}"/>
          </ac:picMkLst>
        </pc:picChg>
        <pc:picChg chg="add del mod modCrop">
          <ac:chgData name="Nino Philip Ramones" userId="1068934f-e3b4-4e88-ba23-4cb57230c594" providerId="ADAL" clId="{CE1A2483-E38C-48E5-BC81-7BCC41BEAE8B}" dt="2023-03-24T06:45:59.329" v="1644" actId="478"/>
          <ac:picMkLst>
            <pc:docMk/>
            <pc:sldMk cId="3447888896" sldId="262"/>
            <ac:picMk id="12" creationId="{4EEB2149-86C3-15B8-7AD3-FAB10E3E683B}"/>
          </ac:picMkLst>
        </pc:picChg>
        <pc:picChg chg="add mod modCrop">
          <ac:chgData name="Nino Philip Ramones" userId="1068934f-e3b4-4e88-ba23-4cb57230c594" providerId="ADAL" clId="{CE1A2483-E38C-48E5-BC81-7BCC41BEAE8B}" dt="2023-03-24T06:48:18.615" v="1982" actId="164"/>
          <ac:picMkLst>
            <pc:docMk/>
            <pc:sldMk cId="3447888896" sldId="262"/>
            <ac:picMk id="14" creationId="{24842BF2-216F-647F-2034-4A87FCBD331E}"/>
          </ac:picMkLst>
        </pc:picChg>
        <pc:picChg chg="add mod modCrop">
          <ac:chgData name="Nino Philip Ramones" userId="1068934f-e3b4-4e88-ba23-4cb57230c594" providerId="ADAL" clId="{CE1A2483-E38C-48E5-BC81-7BCC41BEAE8B}" dt="2023-03-24T06:50:11.932" v="2019" actId="1036"/>
          <ac:picMkLst>
            <pc:docMk/>
            <pc:sldMk cId="3447888896" sldId="262"/>
            <ac:picMk id="16" creationId="{02EA2C52-F75C-66B2-9A71-0E432100DDDB}"/>
          </ac:picMkLst>
        </pc:picChg>
        <pc:picChg chg="add del mod modCrop">
          <ac:chgData name="Nino Philip Ramones" userId="1068934f-e3b4-4e88-ba23-4cb57230c594" providerId="ADAL" clId="{CE1A2483-E38C-48E5-BC81-7BCC41BEAE8B}" dt="2023-03-24T06:45:59.329" v="1644" actId="478"/>
          <ac:picMkLst>
            <pc:docMk/>
            <pc:sldMk cId="3447888896" sldId="262"/>
            <ac:picMk id="18" creationId="{A79DE424-84D8-35E4-90FD-1BBFC50EA167}"/>
          </ac:picMkLst>
        </pc:picChg>
        <pc:picChg chg="add del mod modCrop">
          <ac:chgData name="Nino Philip Ramones" userId="1068934f-e3b4-4e88-ba23-4cb57230c594" providerId="ADAL" clId="{CE1A2483-E38C-48E5-BC81-7BCC41BEAE8B}" dt="2023-03-24T06:45:59.329" v="1644" actId="478"/>
          <ac:picMkLst>
            <pc:docMk/>
            <pc:sldMk cId="3447888896" sldId="262"/>
            <ac:picMk id="20" creationId="{03349A81-C18E-4ABA-F26E-57D7B1EFD38F}"/>
          </ac:picMkLst>
        </pc:picChg>
        <pc:picChg chg="del mod topLvl">
          <ac:chgData name="Nino Philip Ramones" userId="1068934f-e3b4-4e88-ba23-4cb57230c594" providerId="ADAL" clId="{CE1A2483-E38C-48E5-BC81-7BCC41BEAE8B}" dt="2023-03-24T06:39:18.860" v="1511" actId="478"/>
          <ac:picMkLst>
            <pc:docMk/>
            <pc:sldMk cId="3447888896" sldId="262"/>
            <ac:picMk id="28" creationId="{30D97CD0-6C59-1806-C479-57ADB800F47D}"/>
          </ac:picMkLst>
        </pc:picChg>
        <pc:picChg chg="del mod topLvl">
          <ac:chgData name="Nino Philip Ramones" userId="1068934f-e3b4-4e88-ba23-4cb57230c594" providerId="ADAL" clId="{CE1A2483-E38C-48E5-BC81-7BCC41BEAE8B}" dt="2023-03-24T05:52:12.859" v="628" actId="478"/>
          <ac:picMkLst>
            <pc:docMk/>
            <pc:sldMk cId="3447888896" sldId="262"/>
            <ac:picMk id="30" creationId="{4C3B4024-618D-5602-746E-2B142A7B2B8B}"/>
          </ac:picMkLst>
        </pc:picChg>
        <pc:cxnChg chg="mod">
          <ac:chgData name="Nino Philip Ramones" userId="1068934f-e3b4-4e88-ba23-4cb57230c594" providerId="ADAL" clId="{CE1A2483-E38C-48E5-BC81-7BCC41BEAE8B}" dt="2023-03-24T13:37:23.437" v="7508"/>
          <ac:cxnSpMkLst>
            <pc:docMk/>
            <pc:sldMk cId="3447888896" sldId="262"/>
            <ac:cxnSpMk id="23" creationId="{3356E87A-CA16-78A7-77D2-76EBC7F65914}"/>
          </ac:cxnSpMkLst>
        </pc:cxnChg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178388784" sldId="263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278429691" sldId="264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263550970" sldId="265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654599305" sldId="266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113147199" sldId="267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375385394" sldId="268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809057524" sldId="269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388577944" sldId="270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884965363" sldId="271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899211816" sldId="272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443818821" sldId="273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667507021" sldId="274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1177777954" sldId="275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937963568" sldId="276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053214848" sldId="277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589416536" sldId="278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2668961407" sldId="279"/>
        </pc:sldMkLst>
      </pc:sldChg>
      <pc:sldChg chg="del">
        <pc:chgData name="Nino Philip Ramones" userId="1068934f-e3b4-4e88-ba23-4cb57230c594" providerId="ADAL" clId="{CE1A2483-E38C-48E5-BC81-7BCC41BEAE8B}" dt="2023-03-24T05:52:38.517" v="629" actId="47"/>
        <pc:sldMkLst>
          <pc:docMk/>
          <pc:sldMk cId="3713819476" sldId="280"/>
        </pc:sldMkLst>
      </pc:sldChg>
      <pc:sldChg chg="addSp delSp modSp mod modNotesTx">
        <pc:chgData name="Nino Philip Ramones" userId="1068934f-e3b4-4e88-ba23-4cb57230c594" providerId="ADAL" clId="{CE1A2483-E38C-48E5-BC81-7BCC41BEAE8B}" dt="2023-03-26T09:02:45.345" v="26601" actId="2711"/>
        <pc:sldMkLst>
          <pc:docMk/>
          <pc:sldMk cId="3042634148" sldId="281"/>
        </pc:sldMkLst>
        <pc:spChg chg="mod">
          <ac:chgData name="Nino Philip Ramones" userId="1068934f-e3b4-4e88-ba23-4cb57230c594" providerId="ADAL" clId="{CE1A2483-E38C-48E5-BC81-7BCC41BEAE8B}" dt="2023-03-25T10:11:49.214" v="10005"/>
          <ac:spMkLst>
            <pc:docMk/>
            <pc:sldMk cId="3042634148" sldId="281"/>
            <ac:spMk id="4" creationId="{76864BAD-3B18-C72F-CC64-563AF3336E11}"/>
          </ac:spMkLst>
        </pc:spChg>
        <pc:spChg chg="mod">
          <ac:chgData name="Nino Philip Ramones" userId="1068934f-e3b4-4e88-ba23-4cb57230c594" providerId="ADAL" clId="{CE1A2483-E38C-48E5-BC81-7BCC41BEAE8B}" dt="2023-03-25T10:11:49.214" v="10005"/>
          <ac:spMkLst>
            <pc:docMk/>
            <pc:sldMk cId="3042634148" sldId="281"/>
            <ac:spMk id="5" creationId="{9CB76D31-2C79-0331-D6E7-2FA8BC232AF6}"/>
          </ac:spMkLst>
        </pc:spChg>
        <pc:spChg chg="mod">
          <ac:chgData name="Nino Philip Ramones" userId="1068934f-e3b4-4e88-ba23-4cb57230c594" providerId="ADAL" clId="{CE1A2483-E38C-48E5-BC81-7BCC41BEAE8B}" dt="2023-03-26T09:02:45.345" v="26601" actId="2711"/>
          <ac:spMkLst>
            <pc:docMk/>
            <pc:sldMk cId="3042634148" sldId="28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4T13:37:43.736" v="7516"/>
          <ac:spMkLst>
            <pc:docMk/>
            <pc:sldMk cId="3042634148" sldId="281"/>
            <ac:spMk id="15" creationId="{FF3BBCC9-62E4-F23C-C546-577D8945B585}"/>
          </ac:spMkLst>
        </pc:spChg>
        <pc:spChg chg="mod">
          <ac:chgData name="Nino Philip Ramones" userId="1068934f-e3b4-4e88-ba23-4cb57230c594" providerId="ADAL" clId="{CE1A2483-E38C-48E5-BC81-7BCC41BEAE8B}" dt="2023-03-24T13:37:43.736" v="7516"/>
          <ac:spMkLst>
            <pc:docMk/>
            <pc:sldMk cId="3042634148" sldId="281"/>
            <ac:spMk id="16" creationId="{91D9AC69-A140-231E-1993-7A669B58AB94}"/>
          </ac:spMkLst>
        </pc:spChg>
        <pc:grpChg chg="add mod">
          <ac:chgData name="Nino Philip Ramones" userId="1068934f-e3b4-4e88-ba23-4cb57230c594" providerId="ADAL" clId="{CE1A2483-E38C-48E5-BC81-7BCC41BEAE8B}" dt="2023-03-25T10:11:49.214" v="10005"/>
          <ac:grpSpMkLst>
            <pc:docMk/>
            <pc:sldMk cId="3042634148" sldId="281"/>
            <ac:grpSpMk id="2" creationId="{5EABA244-7A38-E271-5051-10FF5D7551A4}"/>
          </ac:grpSpMkLst>
        </pc:grpChg>
        <pc:grpChg chg="del">
          <ac:chgData name="Nino Philip Ramones" userId="1068934f-e3b4-4e88-ba23-4cb57230c594" providerId="ADAL" clId="{CE1A2483-E38C-48E5-BC81-7BCC41BEAE8B}" dt="2023-03-24T13:37:43.259" v="7515" actId="478"/>
          <ac:grpSpMkLst>
            <pc:docMk/>
            <pc:sldMk cId="3042634148" sldId="281"/>
            <ac:grpSpMk id="2" creationId="{67F3DB62-8ACD-0F47-2790-041A8C3C3A76}"/>
          </ac:grpSpMkLst>
        </pc:grpChg>
        <pc:grpChg chg="add del mod">
          <ac:chgData name="Nino Philip Ramones" userId="1068934f-e3b4-4e88-ba23-4cb57230c594" providerId="ADAL" clId="{CE1A2483-E38C-48E5-BC81-7BCC41BEAE8B}" dt="2023-03-25T10:11:48.631" v="10004" actId="478"/>
          <ac:grpSpMkLst>
            <pc:docMk/>
            <pc:sldMk cId="3042634148" sldId="281"/>
            <ac:grpSpMk id="7" creationId="{9FE7345E-CBAE-78B7-7B2F-43711CAB67F7}"/>
          </ac:grpSpMkLst>
        </pc:grpChg>
        <pc:cxnChg chg="mod">
          <ac:chgData name="Nino Philip Ramones" userId="1068934f-e3b4-4e88-ba23-4cb57230c594" providerId="ADAL" clId="{CE1A2483-E38C-48E5-BC81-7BCC41BEAE8B}" dt="2023-03-25T10:11:49.214" v="10005"/>
          <ac:cxnSpMkLst>
            <pc:docMk/>
            <pc:sldMk cId="3042634148" sldId="281"/>
            <ac:cxnSpMk id="3" creationId="{0F1CEC05-C38A-9121-8BDD-3E9E18D392B2}"/>
          </ac:cxnSpMkLst>
        </pc:cxnChg>
        <pc:cxnChg chg="mod">
          <ac:chgData name="Nino Philip Ramones" userId="1068934f-e3b4-4e88-ba23-4cb57230c594" providerId="ADAL" clId="{CE1A2483-E38C-48E5-BC81-7BCC41BEAE8B}" dt="2023-03-24T13:37:43.736" v="7516"/>
          <ac:cxnSpMkLst>
            <pc:docMk/>
            <pc:sldMk cId="3042634148" sldId="281"/>
            <ac:cxnSpMk id="9" creationId="{FB6A24D1-AF6B-697E-21C8-EF8AD9658E6A}"/>
          </ac:cxnSpMkLst>
        </pc:cxnChg>
      </pc:sldChg>
      <pc:sldChg chg="addSp delSp modSp mod">
        <pc:chgData name="Nino Philip Ramones" userId="1068934f-e3b4-4e88-ba23-4cb57230c594" providerId="ADAL" clId="{CE1A2483-E38C-48E5-BC81-7BCC41BEAE8B}" dt="2023-03-26T09:08:48.902" v="26868" actId="20577"/>
        <pc:sldMkLst>
          <pc:docMk/>
          <pc:sldMk cId="2124879564" sldId="282"/>
        </pc:sldMkLst>
        <pc:spChg chg="mod">
          <ac:chgData name="Nino Philip Ramones" userId="1068934f-e3b4-4e88-ba23-4cb57230c594" providerId="ADAL" clId="{CE1A2483-E38C-48E5-BC81-7BCC41BEAE8B}" dt="2023-03-26T09:08:48.902" v="26868" actId="20577"/>
          <ac:spMkLst>
            <pc:docMk/>
            <pc:sldMk cId="2124879564" sldId="282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9:07:37.555" v="26847" actId="20577"/>
          <ac:spMkLst>
            <pc:docMk/>
            <pc:sldMk cId="2124879564" sldId="282"/>
            <ac:spMk id="7" creationId="{371E6B4D-82A7-5E51-F870-CD5CB44F69BE}"/>
          </ac:spMkLst>
        </pc:spChg>
        <pc:spChg chg="mod">
          <ac:chgData name="Nino Philip Ramones" userId="1068934f-e3b4-4e88-ba23-4cb57230c594" providerId="ADAL" clId="{CE1A2483-E38C-48E5-BC81-7BCC41BEAE8B}" dt="2023-03-26T09:07:13.709" v="26837" actId="20577"/>
          <ac:spMkLst>
            <pc:docMk/>
            <pc:sldMk cId="2124879564" sldId="282"/>
            <ac:spMk id="9" creationId="{5A8CE56E-616D-7AEA-3FD6-3C2C4ED2E77D}"/>
          </ac:spMkLst>
        </pc:spChg>
        <pc:spChg chg="del mod">
          <ac:chgData name="Nino Philip Ramones" userId="1068934f-e3b4-4e88-ba23-4cb57230c594" providerId="ADAL" clId="{CE1A2483-E38C-48E5-BC81-7BCC41BEAE8B}" dt="2023-03-26T09:07:25.179" v="26838" actId="478"/>
          <ac:spMkLst>
            <pc:docMk/>
            <pc:sldMk cId="2124879564" sldId="282"/>
            <ac:spMk id="15" creationId="{B7016611-C19B-F981-0493-1C1AAFFC517B}"/>
          </ac:spMkLst>
        </pc:spChg>
        <pc:spChg chg="del mod">
          <ac:chgData name="Nino Philip Ramones" userId="1068934f-e3b4-4e88-ba23-4cb57230c594" providerId="ADAL" clId="{CE1A2483-E38C-48E5-BC81-7BCC41BEAE8B}" dt="2023-03-26T09:07:25.179" v="26838" actId="478"/>
          <ac:spMkLst>
            <pc:docMk/>
            <pc:sldMk cId="2124879564" sldId="282"/>
            <ac:spMk id="16" creationId="{93640B3D-36FC-1768-2FB8-1BFEB1323F57}"/>
          </ac:spMkLst>
        </pc:spChg>
        <pc:spChg chg="mod">
          <ac:chgData name="Nino Philip Ramones" userId="1068934f-e3b4-4e88-ba23-4cb57230c594" providerId="ADAL" clId="{CE1A2483-E38C-48E5-BC81-7BCC41BEAE8B}" dt="2023-03-26T09:04:43.815" v="26736"/>
          <ac:spMkLst>
            <pc:docMk/>
            <pc:sldMk cId="2124879564" sldId="282"/>
            <ac:spMk id="19" creationId="{42596169-A103-C299-668D-A43D2FBAA062}"/>
          </ac:spMkLst>
        </pc:spChg>
        <pc:spChg chg="mod">
          <ac:chgData name="Nino Philip Ramones" userId="1068934f-e3b4-4e88-ba23-4cb57230c594" providerId="ADAL" clId="{CE1A2483-E38C-48E5-BC81-7BCC41BEAE8B}" dt="2023-03-26T09:04:43.815" v="26736"/>
          <ac:spMkLst>
            <pc:docMk/>
            <pc:sldMk cId="2124879564" sldId="282"/>
            <ac:spMk id="20" creationId="{783B1446-128E-E52A-4386-5BFAF935DC3A}"/>
          </ac:spMkLst>
        </pc:spChg>
        <pc:grpChg chg="del">
          <ac:chgData name="Nino Philip Ramones" userId="1068934f-e3b4-4e88-ba23-4cb57230c594" providerId="ADAL" clId="{CE1A2483-E38C-48E5-BC81-7BCC41BEAE8B}" dt="2023-03-26T09:04:43.109" v="26735" actId="478"/>
          <ac:grpSpMkLst>
            <pc:docMk/>
            <pc:sldMk cId="2124879564" sldId="282"/>
            <ac:grpSpMk id="2" creationId="{67F3DB62-8ACD-0F47-2790-041A8C3C3A76}"/>
          </ac:grpSpMkLst>
        </pc:grpChg>
        <pc:grpChg chg="add mod">
          <ac:chgData name="Nino Philip Ramones" userId="1068934f-e3b4-4e88-ba23-4cb57230c594" providerId="ADAL" clId="{CE1A2483-E38C-48E5-BC81-7BCC41BEAE8B}" dt="2023-03-26T09:04:43.815" v="26736"/>
          <ac:grpSpMkLst>
            <pc:docMk/>
            <pc:sldMk cId="2124879564" sldId="282"/>
            <ac:grpSpMk id="17" creationId="{BFFA929E-84CD-1FBE-F02F-C2D7746FEE95}"/>
          </ac:grpSpMkLst>
        </pc:grpChg>
        <pc:cxnChg chg="mod">
          <ac:chgData name="Nino Philip Ramones" userId="1068934f-e3b4-4e88-ba23-4cb57230c594" providerId="ADAL" clId="{CE1A2483-E38C-48E5-BC81-7BCC41BEAE8B}" dt="2023-03-26T09:04:43.815" v="26736"/>
          <ac:cxnSpMkLst>
            <pc:docMk/>
            <pc:sldMk cId="2124879564" sldId="282"/>
            <ac:cxnSpMk id="18" creationId="{D97361BA-92AF-0C76-2AC2-3358D1E0F988}"/>
          </ac:cxnSpMkLst>
        </pc:cxnChg>
      </pc:sldChg>
      <pc:sldChg chg="addSp delSp modSp add mod">
        <pc:chgData name="Nino Philip Ramones" userId="1068934f-e3b4-4e88-ba23-4cb57230c594" providerId="ADAL" clId="{CE1A2483-E38C-48E5-BC81-7BCC41BEAE8B}" dt="2023-03-26T02:26:02.846" v="13035" actId="6549"/>
        <pc:sldMkLst>
          <pc:docMk/>
          <pc:sldMk cId="1195419599" sldId="283"/>
        </pc:sldMkLst>
        <pc:spChg chg="mod">
          <ac:chgData name="Nino Philip Ramones" userId="1068934f-e3b4-4e88-ba23-4cb57230c594" providerId="ADAL" clId="{CE1A2483-E38C-48E5-BC81-7BCC41BEAE8B}" dt="2023-03-26T02:26:02.846" v="13035" actId="6549"/>
          <ac:spMkLst>
            <pc:docMk/>
            <pc:sldMk cId="1195419599" sldId="283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4T06:49:12.478" v="2011" actId="478"/>
          <ac:spMkLst>
            <pc:docMk/>
            <pc:sldMk cId="1195419599" sldId="283"/>
            <ac:spMk id="7" creationId="{6F2A02D8-D1DC-4B6B-4563-8D195DDC3A52}"/>
          </ac:spMkLst>
        </pc:spChg>
        <pc:spChg chg="mod">
          <ac:chgData name="Nino Philip Ramones" userId="1068934f-e3b4-4e88-ba23-4cb57230c594" providerId="ADAL" clId="{CE1A2483-E38C-48E5-BC81-7BCC41BEAE8B}" dt="2023-03-24T10:28:14.767" v="4060" actId="1076"/>
          <ac:spMkLst>
            <pc:docMk/>
            <pc:sldMk cId="1195419599" sldId="283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CE1A2483-E38C-48E5-BC81-7BCC41BEAE8B}" dt="2023-03-26T02:25:37.315" v="13034" actId="14100"/>
          <ac:spMkLst>
            <pc:docMk/>
            <pc:sldMk cId="1195419599" sldId="283"/>
            <ac:spMk id="19" creationId="{595C8069-4FD3-1605-88CE-F6979A3F5081}"/>
          </ac:spMkLst>
        </pc:spChg>
        <pc:spChg chg="add del mod">
          <ac:chgData name="Nino Philip Ramones" userId="1068934f-e3b4-4e88-ba23-4cb57230c594" providerId="ADAL" clId="{CE1A2483-E38C-48E5-BC81-7BCC41BEAE8B}" dt="2023-03-24T11:05:20.604" v="5525" actId="478"/>
          <ac:spMkLst>
            <pc:docMk/>
            <pc:sldMk cId="1195419599" sldId="283"/>
            <ac:spMk id="20" creationId="{B5DB1066-D46E-8E57-AAF6-B4A38A6960CE}"/>
          </ac:spMkLst>
        </pc:spChg>
        <pc:spChg chg="add mod">
          <ac:chgData name="Nino Philip Ramones" userId="1068934f-e3b4-4e88-ba23-4cb57230c594" providerId="ADAL" clId="{CE1A2483-E38C-48E5-BC81-7BCC41BEAE8B}" dt="2023-03-26T01:33:36.599" v="12433" actId="6549"/>
          <ac:spMkLst>
            <pc:docMk/>
            <pc:sldMk cId="1195419599" sldId="283"/>
            <ac:spMk id="22" creationId="{23A03D95-62C3-EB9B-0FA8-EE8A8F46A45B}"/>
          </ac:spMkLst>
        </pc:spChg>
        <pc:spChg chg="mod">
          <ac:chgData name="Nino Philip Ramones" userId="1068934f-e3b4-4e88-ba23-4cb57230c594" providerId="ADAL" clId="{CE1A2483-E38C-48E5-BC81-7BCC41BEAE8B}" dt="2023-03-24T13:37:34.195" v="7512"/>
          <ac:spMkLst>
            <pc:docMk/>
            <pc:sldMk cId="1195419599" sldId="283"/>
            <ac:spMk id="25" creationId="{9E7AB0F3-07E1-D71F-696D-F1D11D0D61CE}"/>
          </ac:spMkLst>
        </pc:spChg>
        <pc:spChg chg="mod">
          <ac:chgData name="Nino Philip Ramones" userId="1068934f-e3b4-4e88-ba23-4cb57230c594" providerId="ADAL" clId="{CE1A2483-E38C-48E5-BC81-7BCC41BEAE8B}" dt="2023-03-24T13:37:34.195" v="7512"/>
          <ac:spMkLst>
            <pc:docMk/>
            <pc:sldMk cId="1195419599" sldId="283"/>
            <ac:spMk id="26" creationId="{043F5DF6-E7D2-DD1D-4196-5BB51C338B63}"/>
          </ac:spMkLst>
        </pc:spChg>
        <pc:grpChg chg="del">
          <ac:chgData name="Nino Philip Ramones" userId="1068934f-e3b4-4e88-ba23-4cb57230c594" providerId="ADAL" clId="{CE1A2483-E38C-48E5-BC81-7BCC41BEAE8B}" dt="2023-03-24T13:37:33.674" v="7511" actId="478"/>
          <ac:grpSpMkLst>
            <pc:docMk/>
            <pc:sldMk cId="1195419599" sldId="283"/>
            <ac:grpSpMk id="2" creationId="{67F3DB62-8ACD-0F47-2790-041A8C3C3A76}"/>
          </ac:grpSpMkLst>
        </pc:grpChg>
        <pc:grpChg chg="add mod">
          <ac:chgData name="Nino Philip Ramones" userId="1068934f-e3b4-4e88-ba23-4cb57230c594" providerId="ADAL" clId="{CE1A2483-E38C-48E5-BC81-7BCC41BEAE8B}" dt="2023-03-24T10:36:42.828" v="4072" actId="1076"/>
          <ac:grpSpMkLst>
            <pc:docMk/>
            <pc:sldMk cId="1195419599" sldId="283"/>
            <ac:grpSpMk id="18" creationId="{468619EB-5F72-0578-B566-9615FF705FBA}"/>
          </ac:grpSpMkLst>
        </pc:grpChg>
        <pc:grpChg chg="del">
          <ac:chgData name="Nino Philip Ramones" userId="1068934f-e3b4-4e88-ba23-4cb57230c594" providerId="ADAL" clId="{CE1A2483-E38C-48E5-BC81-7BCC41BEAE8B}" dt="2023-03-24T06:49:10.243" v="2010" actId="478"/>
          <ac:grpSpMkLst>
            <pc:docMk/>
            <pc:sldMk cId="1195419599" sldId="283"/>
            <ac:grpSpMk id="21" creationId="{3C28B22B-1312-4FEA-5511-77F6A8B00F01}"/>
          </ac:grpSpMkLst>
        </pc:grpChg>
        <pc:grpChg chg="add mod">
          <ac:chgData name="Nino Philip Ramones" userId="1068934f-e3b4-4e88-ba23-4cb57230c594" providerId="ADAL" clId="{CE1A2483-E38C-48E5-BC81-7BCC41BEAE8B}" dt="2023-03-24T13:37:34.195" v="7512"/>
          <ac:grpSpMkLst>
            <pc:docMk/>
            <pc:sldMk cId="1195419599" sldId="283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CE1A2483-E38C-48E5-BC81-7BCC41BEAE8B}" dt="2023-03-25T10:17:59.360" v="10117" actId="167"/>
          <ac:picMkLst>
            <pc:docMk/>
            <pc:sldMk cId="1195419599" sldId="283"/>
            <ac:picMk id="2" creationId="{B6D68474-58FF-A2C4-53B9-436435CC8BD6}"/>
          </ac:picMkLst>
        </pc:picChg>
        <pc:picChg chg="add mod modCrop">
          <ac:chgData name="Nino Philip Ramones" userId="1068934f-e3b4-4e88-ba23-4cb57230c594" providerId="ADAL" clId="{CE1A2483-E38C-48E5-BC81-7BCC41BEAE8B}" dt="2023-03-24T10:27:36.454" v="4046" actId="465"/>
          <ac:picMkLst>
            <pc:docMk/>
            <pc:sldMk cId="1195419599" sldId="283"/>
            <ac:picMk id="11" creationId="{8D5AF87B-2EBD-BFB1-713D-3DB329C0C991}"/>
          </ac:picMkLst>
        </pc:picChg>
        <pc:picChg chg="add mod modCrop">
          <ac:chgData name="Nino Philip Ramones" userId="1068934f-e3b4-4e88-ba23-4cb57230c594" providerId="ADAL" clId="{CE1A2483-E38C-48E5-BC81-7BCC41BEAE8B}" dt="2023-03-24T10:27:26.027" v="4045" actId="1036"/>
          <ac:picMkLst>
            <pc:docMk/>
            <pc:sldMk cId="1195419599" sldId="283"/>
            <ac:picMk id="13" creationId="{7609DC41-D66D-E777-69D4-0DEE2750DF85}"/>
          </ac:picMkLst>
        </pc:picChg>
        <pc:picChg chg="add mod modCrop">
          <ac:chgData name="Nino Philip Ramones" userId="1068934f-e3b4-4e88-ba23-4cb57230c594" providerId="ADAL" clId="{CE1A2483-E38C-48E5-BC81-7BCC41BEAE8B}" dt="2023-03-24T10:26:03.330" v="4036" actId="164"/>
          <ac:picMkLst>
            <pc:docMk/>
            <pc:sldMk cId="1195419599" sldId="283"/>
            <ac:picMk id="17" creationId="{A4E064A0-B6A4-6BF3-AEFF-0AD17F63FBB6}"/>
          </ac:picMkLst>
        </pc:picChg>
        <pc:picChg chg="add del mod">
          <ac:chgData name="Nino Philip Ramones" userId="1068934f-e3b4-4e88-ba23-4cb57230c594" providerId="ADAL" clId="{CE1A2483-E38C-48E5-BC81-7BCC41BEAE8B}" dt="2023-03-25T10:18:01.820" v="10118" actId="478"/>
          <ac:picMkLst>
            <pc:docMk/>
            <pc:sldMk cId="1195419599" sldId="283"/>
            <ac:picMk id="2050" creationId="{FE5D3419-CBCC-E3CE-0834-5E0B343A6275}"/>
          </ac:picMkLst>
        </pc:picChg>
        <pc:cxnChg chg="mod">
          <ac:chgData name="Nino Philip Ramones" userId="1068934f-e3b4-4e88-ba23-4cb57230c594" providerId="ADAL" clId="{CE1A2483-E38C-48E5-BC81-7BCC41BEAE8B}" dt="2023-03-24T13:37:34.195" v="7512"/>
          <ac:cxnSpMkLst>
            <pc:docMk/>
            <pc:sldMk cId="1195419599" sldId="283"/>
            <ac:cxnSpMk id="24" creationId="{945B1D10-93B8-489F-AEF8-8EFC0AD8DA53}"/>
          </ac:cxnSpMkLst>
        </pc:cxnChg>
      </pc:sldChg>
      <pc:sldChg chg="addSp delSp modSp add mod ord">
        <pc:chgData name="Nino Philip Ramones" userId="1068934f-e3b4-4e88-ba23-4cb57230c594" providerId="ADAL" clId="{CE1A2483-E38C-48E5-BC81-7BCC41BEAE8B}" dt="2023-03-26T07:45:38.566" v="21870" actId="1035"/>
        <pc:sldMkLst>
          <pc:docMk/>
          <pc:sldMk cId="3736050571" sldId="284"/>
        </pc:sldMkLst>
        <pc:spChg chg="mod">
          <ac:chgData name="Nino Philip Ramones" userId="1068934f-e3b4-4e88-ba23-4cb57230c594" providerId="ADAL" clId="{CE1A2483-E38C-48E5-BC81-7BCC41BEAE8B}" dt="2023-03-24T11:57:58.520" v="5801" actId="1035"/>
          <ac:spMkLst>
            <pc:docMk/>
            <pc:sldMk cId="3736050571" sldId="284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CE1A2483-E38C-48E5-BC81-7BCC41BEAE8B}" dt="2023-03-24T13:38:41.128" v="7582" actId="20577"/>
          <ac:spMkLst>
            <pc:docMk/>
            <pc:sldMk cId="3736050571" sldId="284"/>
            <ac:spMk id="7" creationId="{C0D13422-DCD1-D85A-4698-5D246F768AB4}"/>
          </ac:spMkLst>
        </pc:spChg>
        <pc:spChg chg="mod">
          <ac:chgData name="Nino Philip Ramones" userId="1068934f-e3b4-4e88-ba23-4cb57230c594" providerId="ADAL" clId="{CE1A2483-E38C-48E5-BC81-7BCC41BEAE8B}" dt="2023-03-24T11:58:20.415" v="5813" actId="20577"/>
          <ac:spMkLst>
            <pc:docMk/>
            <pc:sldMk cId="3736050571" sldId="284"/>
            <ac:spMk id="8" creationId="{32B64BE8-E37B-9676-4EB5-17CAABB97627}"/>
          </ac:spMkLst>
        </pc:spChg>
        <pc:spChg chg="add del mod">
          <ac:chgData name="Nino Philip Ramones" userId="1068934f-e3b4-4e88-ba23-4cb57230c594" providerId="ADAL" clId="{CE1A2483-E38C-48E5-BC81-7BCC41BEAE8B}" dt="2023-03-24T10:17:20.825" v="3853" actId="478"/>
          <ac:spMkLst>
            <pc:docMk/>
            <pc:sldMk cId="3736050571" sldId="284"/>
            <ac:spMk id="9" creationId="{F674F0A4-D090-01AC-8999-18378F35D8D0}"/>
          </ac:spMkLst>
        </pc:spChg>
        <pc:spChg chg="mod">
          <ac:chgData name="Nino Philip Ramones" userId="1068934f-e3b4-4e88-ba23-4cb57230c594" providerId="ADAL" clId="{CE1A2483-E38C-48E5-BC81-7BCC41BEAE8B}" dt="2023-03-24T10:18:41.906" v="3988"/>
          <ac:spMkLst>
            <pc:docMk/>
            <pc:sldMk cId="3736050571" sldId="284"/>
            <ac:spMk id="11" creationId="{6189316F-36D4-74AF-2F4D-CA6835FCF4D1}"/>
          </ac:spMkLst>
        </pc:spChg>
        <pc:spChg chg="mod">
          <ac:chgData name="Nino Philip Ramones" userId="1068934f-e3b4-4e88-ba23-4cb57230c594" providerId="ADAL" clId="{CE1A2483-E38C-48E5-BC81-7BCC41BEAE8B}" dt="2023-03-24T10:18:41.906" v="3988"/>
          <ac:spMkLst>
            <pc:docMk/>
            <pc:sldMk cId="3736050571" sldId="284"/>
            <ac:spMk id="12" creationId="{081E5793-598E-13F1-FFC1-2E2B37B7A862}"/>
          </ac:spMkLst>
        </pc:spChg>
        <pc:spChg chg="mod">
          <ac:chgData name="Nino Philip Ramones" userId="1068934f-e3b4-4e88-ba23-4cb57230c594" providerId="ADAL" clId="{CE1A2483-E38C-48E5-BC81-7BCC41BEAE8B}" dt="2023-03-24T10:18:41.906" v="3988"/>
          <ac:spMkLst>
            <pc:docMk/>
            <pc:sldMk cId="3736050571" sldId="284"/>
            <ac:spMk id="13" creationId="{0077A9FE-2A78-C1A9-45A7-24BFB95107EB}"/>
          </ac:spMkLst>
        </pc:spChg>
        <pc:spChg chg="mod">
          <ac:chgData name="Nino Philip Ramones" userId="1068934f-e3b4-4e88-ba23-4cb57230c594" providerId="ADAL" clId="{CE1A2483-E38C-48E5-BC81-7BCC41BEAE8B}" dt="2023-03-24T10:18:41.906" v="3988"/>
          <ac:spMkLst>
            <pc:docMk/>
            <pc:sldMk cId="3736050571" sldId="284"/>
            <ac:spMk id="14" creationId="{FCD494D1-63B4-BE0A-BC53-95121561D8CA}"/>
          </ac:spMkLst>
        </pc:spChg>
        <pc:spChg chg="add del mod">
          <ac:chgData name="Nino Philip Ramones" userId="1068934f-e3b4-4e88-ba23-4cb57230c594" providerId="ADAL" clId="{CE1A2483-E38C-48E5-BC81-7BCC41BEAE8B}" dt="2023-03-24T11:57:39.667" v="5785" actId="478"/>
          <ac:spMkLst>
            <pc:docMk/>
            <pc:sldMk cId="3736050571" sldId="284"/>
            <ac:spMk id="15" creationId="{258F3AD2-BCEF-1349-6418-5EA2D43C4EFC}"/>
          </ac:spMkLst>
        </pc:spChg>
        <pc:spChg chg="mod">
          <ac:chgData name="Nino Philip Ramones" userId="1068934f-e3b4-4e88-ba23-4cb57230c594" providerId="ADAL" clId="{CE1A2483-E38C-48E5-BC81-7BCC41BEAE8B}" dt="2023-03-24T13:37:28.560" v="7510"/>
          <ac:spMkLst>
            <pc:docMk/>
            <pc:sldMk cId="3736050571" sldId="284"/>
            <ac:spMk id="18" creationId="{DE121BC2-96EF-9E14-2ACC-4B73C569E118}"/>
          </ac:spMkLst>
        </pc:spChg>
        <pc:spChg chg="mod">
          <ac:chgData name="Nino Philip Ramones" userId="1068934f-e3b4-4e88-ba23-4cb57230c594" providerId="ADAL" clId="{CE1A2483-E38C-48E5-BC81-7BCC41BEAE8B}" dt="2023-03-24T13:37:28.560" v="7510"/>
          <ac:spMkLst>
            <pc:docMk/>
            <pc:sldMk cId="3736050571" sldId="284"/>
            <ac:spMk id="19" creationId="{264C5272-7B75-A721-E1E9-42F5FF53D048}"/>
          </ac:spMkLst>
        </pc:spChg>
        <pc:grpChg chg="del">
          <ac:chgData name="Nino Philip Ramones" userId="1068934f-e3b4-4e88-ba23-4cb57230c594" providerId="ADAL" clId="{CE1A2483-E38C-48E5-BC81-7BCC41BEAE8B}" dt="2023-03-24T13:37:27.995" v="7509" actId="478"/>
          <ac:grpSpMkLst>
            <pc:docMk/>
            <pc:sldMk cId="3736050571" sldId="284"/>
            <ac:grpSpMk id="2" creationId="{67F3DB62-8ACD-0F47-2790-041A8C3C3A76}"/>
          </ac:grpSpMkLst>
        </pc:grpChg>
        <pc:grpChg chg="add mod">
          <ac:chgData name="Nino Philip Ramones" userId="1068934f-e3b4-4e88-ba23-4cb57230c594" providerId="ADAL" clId="{CE1A2483-E38C-48E5-BC81-7BCC41BEAE8B}" dt="2023-03-26T07:45:38.566" v="21870" actId="1035"/>
          <ac:grpSpMkLst>
            <pc:docMk/>
            <pc:sldMk cId="3736050571" sldId="284"/>
            <ac:grpSpMk id="10" creationId="{0C81D6C6-F733-3488-65BE-4A37C743DDDF}"/>
          </ac:grpSpMkLst>
        </pc:grpChg>
        <pc:grpChg chg="add mod">
          <ac:chgData name="Nino Philip Ramones" userId="1068934f-e3b4-4e88-ba23-4cb57230c594" providerId="ADAL" clId="{CE1A2483-E38C-48E5-BC81-7BCC41BEAE8B}" dt="2023-03-24T13:37:28.560" v="7510"/>
          <ac:grpSpMkLst>
            <pc:docMk/>
            <pc:sldMk cId="3736050571" sldId="284"/>
            <ac:grpSpMk id="16" creationId="{D9289072-D308-8A3C-C7AB-06C13C782BB3}"/>
          </ac:grpSpMkLst>
        </pc:grpChg>
        <pc:picChg chg="add mod">
          <ac:chgData name="Nino Philip Ramones" userId="1068934f-e3b4-4e88-ba23-4cb57230c594" providerId="ADAL" clId="{CE1A2483-E38C-48E5-BC81-7BCC41BEAE8B}" dt="2023-03-24T13:39:18.448" v="7584" actId="1035"/>
          <ac:picMkLst>
            <pc:docMk/>
            <pc:sldMk cId="3736050571" sldId="284"/>
            <ac:picMk id="1026" creationId="{279DC88B-F6B3-4DD7-6846-9EBFD6EBCFAC}"/>
          </ac:picMkLst>
        </pc:picChg>
        <pc:cxnChg chg="mod">
          <ac:chgData name="Nino Philip Ramones" userId="1068934f-e3b4-4e88-ba23-4cb57230c594" providerId="ADAL" clId="{CE1A2483-E38C-48E5-BC81-7BCC41BEAE8B}" dt="2023-03-24T13:37:28.560" v="7510"/>
          <ac:cxnSpMkLst>
            <pc:docMk/>
            <pc:sldMk cId="3736050571" sldId="284"/>
            <ac:cxnSpMk id="17" creationId="{97D88614-484D-65AC-B263-5D7851263D8F}"/>
          </ac:cxnSpMkLst>
        </pc:cxnChg>
      </pc:sldChg>
      <pc:sldChg chg="addSp delSp modSp add mod ord">
        <pc:chgData name="Nino Philip Ramones" userId="1068934f-e3b4-4e88-ba23-4cb57230c594" providerId="ADAL" clId="{CE1A2483-E38C-48E5-BC81-7BCC41BEAE8B}" dt="2023-03-26T02:26:31.130" v="13036" actId="1036"/>
        <pc:sldMkLst>
          <pc:docMk/>
          <pc:sldMk cId="3361120979" sldId="285"/>
        </pc:sldMkLst>
        <pc:spChg chg="mod">
          <ac:chgData name="Nino Philip Ramones" userId="1068934f-e3b4-4e88-ba23-4cb57230c594" providerId="ADAL" clId="{CE1A2483-E38C-48E5-BC81-7BCC41BEAE8B}" dt="2023-03-24T14:25:16.406" v="7689" actId="20577"/>
          <ac:spMkLst>
            <pc:docMk/>
            <pc:sldMk cId="3361120979" sldId="285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4T11:24:59.880" v="5562" actId="478"/>
          <ac:spMkLst>
            <pc:docMk/>
            <pc:sldMk cId="3361120979" sldId="285"/>
            <ac:spMk id="7" creationId="{C0D13422-DCD1-D85A-4698-5D246F768AB4}"/>
          </ac:spMkLst>
        </pc:spChg>
        <pc:spChg chg="mod">
          <ac:chgData name="Nino Philip Ramones" userId="1068934f-e3b4-4e88-ba23-4cb57230c594" providerId="ADAL" clId="{CE1A2483-E38C-48E5-BC81-7BCC41BEAE8B}" dt="2023-03-24T13:09:00.425" v="6274" actId="20577"/>
          <ac:spMkLst>
            <pc:docMk/>
            <pc:sldMk cId="3361120979" sldId="285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CE1A2483-E38C-48E5-BC81-7BCC41BEAE8B}" dt="2023-03-25T10:32:31.178" v="10142" actId="20577"/>
          <ac:spMkLst>
            <pc:docMk/>
            <pc:sldMk cId="3361120979" sldId="285"/>
            <ac:spMk id="20" creationId="{71519BD6-B685-4832-F429-601E68B32B02}"/>
          </ac:spMkLst>
        </pc:spChg>
        <pc:spChg chg="add mod">
          <ac:chgData name="Nino Philip Ramones" userId="1068934f-e3b4-4e88-ba23-4cb57230c594" providerId="ADAL" clId="{CE1A2483-E38C-48E5-BC81-7BCC41BEAE8B}" dt="2023-03-26T02:26:31.130" v="13036" actId="1036"/>
          <ac:spMkLst>
            <pc:docMk/>
            <pc:sldMk cId="3361120979" sldId="285"/>
            <ac:spMk id="21" creationId="{6BCA70CC-68A2-D09B-3C52-C3C7BCFE638C}"/>
          </ac:spMkLst>
        </pc:spChg>
        <pc:spChg chg="mod">
          <ac:chgData name="Nino Philip Ramones" userId="1068934f-e3b4-4e88-ba23-4cb57230c594" providerId="ADAL" clId="{CE1A2483-E38C-48E5-BC81-7BCC41BEAE8B}" dt="2023-03-24T13:37:38.775" v="7514"/>
          <ac:spMkLst>
            <pc:docMk/>
            <pc:sldMk cId="3361120979" sldId="285"/>
            <ac:spMk id="24" creationId="{FA62F1FF-ABED-4BC9-6E59-D0634D9E1407}"/>
          </ac:spMkLst>
        </pc:spChg>
        <pc:spChg chg="mod">
          <ac:chgData name="Nino Philip Ramones" userId="1068934f-e3b4-4e88-ba23-4cb57230c594" providerId="ADAL" clId="{CE1A2483-E38C-48E5-BC81-7BCC41BEAE8B}" dt="2023-03-24T13:37:38.775" v="7514"/>
          <ac:spMkLst>
            <pc:docMk/>
            <pc:sldMk cId="3361120979" sldId="285"/>
            <ac:spMk id="25" creationId="{2E1D7EDE-7D6B-B810-372C-9BC4B4620FF9}"/>
          </ac:spMkLst>
        </pc:spChg>
        <pc:grpChg chg="del">
          <ac:chgData name="Nino Philip Ramones" userId="1068934f-e3b4-4e88-ba23-4cb57230c594" providerId="ADAL" clId="{CE1A2483-E38C-48E5-BC81-7BCC41BEAE8B}" dt="2023-03-24T13:37:38.302" v="7513" actId="478"/>
          <ac:grpSpMkLst>
            <pc:docMk/>
            <pc:sldMk cId="3361120979" sldId="285"/>
            <ac:grpSpMk id="2" creationId="{67F3DB62-8ACD-0F47-2790-041A8C3C3A76}"/>
          </ac:grpSpMkLst>
        </pc:grpChg>
        <pc:grpChg chg="del">
          <ac:chgData name="Nino Philip Ramones" userId="1068934f-e3b4-4e88-ba23-4cb57230c594" providerId="ADAL" clId="{CE1A2483-E38C-48E5-BC81-7BCC41BEAE8B}" dt="2023-03-24T11:24:59.880" v="5562" actId="478"/>
          <ac:grpSpMkLst>
            <pc:docMk/>
            <pc:sldMk cId="3361120979" sldId="285"/>
            <ac:grpSpMk id="10" creationId="{0C81D6C6-F733-3488-65BE-4A37C743DDDF}"/>
          </ac:grpSpMkLst>
        </pc:grpChg>
        <pc:grpChg chg="add mod">
          <ac:chgData name="Nino Philip Ramones" userId="1068934f-e3b4-4e88-ba23-4cb57230c594" providerId="ADAL" clId="{CE1A2483-E38C-48E5-BC81-7BCC41BEAE8B}" dt="2023-03-24T13:37:38.775" v="7514"/>
          <ac:grpSpMkLst>
            <pc:docMk/>
            <pc:sldMk cId="3361120979" sldId="285"/>
            <ac:grpSpMk id="22" creationId="{C90C2E7B-49DE-9AD8-2DD7-9B1F362237D7}"/>
          </ac:grpSpMkLst>
        </pc:grpChg>
        <pc:picChg chg="add mod modCrop">
          <ac:chgData name="Nino Philip Ramones" userId="1068934f-e3b4-4e88-ba23-4cb57230c594" providerId="ADAL" clId="{CE1A2483-E38C-48E5-BC81-7BCC41BEAE8B}" dt="2023-03-24T12:14:38.449" v="6194" actId="14100"/>
          <ac:picMkLst>
            <pc:docMk/>
            <pc:sldMk cId="3361120979" sldId="285"/>
            <ac:picMk id="15" creationId="{CB58F947-C919-5D6F-C607-D8D4EAE13F5E}"/>
          </ac:picMkLst>
        </pc:picChg>
        <pc:picChg chg="add mod modCrop">
          <ac:chgData name="Nino Philip Ramones" userId="1068934f-e3b4-4e88-ba23-4cb57230c594" providerId="ADAL" clId="{CE1A2483-E38C-48E5-BC81-7BCC41BEAE8B}" dt="2023-03-24T12:16:19.195" v="6202" actId="1076"/>
          <ac:picMkLst>
            <pc:docMk/>
            <pc:sldMk cId="3361120979" sldId="285"/>
            <ac:picMk id="17" creationId="{E89061CF-D4B1-11BA-383B-0C1803DFB5B0}"/>
          </ac:picMkLst>
        </pc:picChg>
        <pc:picChg chg="add mod modCrop">
          <ac:chgData name="Nino Philip Ramones" userId="1068934f-e3b4-4e88-ba23-4cb57230c594" providerId="ADAL" clId="{CE1A2483-E38C-48E5-BC81-7BCC41BEAE8B}" dt="2023-03-24T12:16:13.517" v="6201" actId="1076"/>
          <ac:picMkLst>
            <pc:docMk/>
            <pc:sldMk cId="3361120979" sldId="285"/>
            <ac:picMk id="19" creationId="{805D0939-829F-B065-84B1-FC361DECC4DB}"/>
          </ac:picMkLst>
        </pc:picChg>
        <pc:picChg chg="del">
          <ac:chgData name="Nino Philip Ramones" userId="1068934f-e3b4-4e88-ba23-4cb57230c594" providerId="ADAL" clId="{CE1A2483-E38C-48E5-BC81-7BCC41BEAE8B}" dt="2023-03-24T11:24:57.043" v="5561" actId="478"/>
          <ac:picMkLst>
            <pc:docMk/>
            <pc:sldMk cId="3361120979" sldId="285"/>
            <ac:picMk id="1026" creationId="{279DC88B-F6B3-4DD7-6846-9EBFD6EBCFAC}"/>
          </ac:picMkLst>
        </pc:picChg>
        <pc:cxnChg chg="mod">
          <ac:chgData name="Nino Philip Ramones" userId="1068934f-e3b4-4e88-ba23-4cb57230c594" providerId="ADAL" clId="{CE1A2483-E38C-48E5-BC81-7BCC41BEAE8B}" dt="2023-03-24T13:37:38.775" v="7514"/>
          <ac:cxnSpMkLst>
            <pc:docMk/>
            <pc:sldMk cId="3361120979" sldId="285"/>
            <ac:cxnSpMk id="23" creationId="{C9DFE760-55A6-6DC6-813A-DB63742B82B0}"/>
          </ac:cxnSpMkLst>
        </pc:cxnChg>
      </pc:sldChg>
      <pc:sldChg chg="add del">
        <pc:chgData name="Nino Philip Ramones" userId="1068934f-e3b4-4e88-ba23-4cb57230c594" providerId="ADAL" clId="{CE1A2483-E38C-48E5-BC81-7BCC41BEAE8B}" dt="2023-03-24T11:24:39.459" v="5534" actId="47"/>
        <pc:sldMkLst>
          <pc:docMk/>
          <pc:sldMk cId="3707134678" sldId="285"/>
        </pc:sldMkLst>
      </pc:sldChg>
      <pc:sldChg chg="addSp delSp modSp add mod ord">
        <pc:chgData name="Nino Philip Ramones" userId="1068934f-e3b4-4e88-ba23-4cb57230c594" providerId="ADAL" clId="{CE1A2483-E38C-48E5-BC81-7BCC41BEAE8B}" dt="2023-03-26T01:32:58.717" v="12381" actId="20577"/>
        <pc:sldMkLst>
          <pc:docMk/>
          <pc:sldMk cId="2198950249" sldId="286"/>
        </pc:sldMkLst>
        <pc:spChg chg="add mod">
          <ac:chgData name="Nino Philip Ramones" userId="1068934f-e3b4-4e88-ba23-4cb57230c594" providerId="ADAL" clId="{CE1A2483-E38C-48E5-BC81-7BCC41BEAE8B}" dt="2023-03-24T14:27:32.967" v="7719" actId="20577"/>
          <ac:spMkLst>
            <pc:docMk/>
            <pc:sldMk cId="2198950249" sldId="286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1:32:58.717" v="12381" actId="20577"/>
          <ac:spMkLst>
            <pc:docMk/>
            <pc:sldMk cId="2198950249" sldId="286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4T14:27:25.558" v="7704" actId="478"/>
          <ac:spMkLst>
            <pc:docMk/>
            <pc:sldMk cId="2198950249" sldId="286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CE1A2483-E38C-48E5-BC81-7BCC41BEAE8B}" dt="2023-03-25T09:08:27.495" v="8657" actId="164"/>
          <ac:spMkLst>
            <pc:docMk/>
            <pc:sldMk cId="2198950249" sldId="286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CE1A2483-E38C-48E5-BC81-7BCC41BEAE8B}" dt="2023-03-25T09:11:07.362" v="8924" actId="478"/>
          <ac:spMkLst>
            <pc:docMk/>
            <pc:sldMk cId="2198950249" sldId="286"/>
            <ac:spMk id="14" creationId="{21D15DCA-E0C5-986C-875B-8895929A72DA}"/>
          </ac:spMkLst>
        </pc:spChg>
        <pc:spChg chg="del">
          <ac:chgData name="Nino Philip Ramones" userId="1068934f-e3b4-4e88-ba23-4cb57230c594" providerId="ADAL" clId="{CE1A2483-E38C-48E5-BC81-7BCC41BEAE8B}" dt="2023-03-24T14:27:05.106" v="7701" actId="478"/>
          <ac:spMkLst>
            <pc:docMk/>
            <pc:sldMk cId="2198950249" sldId="286"/>
            <ac:spMk id="19" creationId="{595C8069-4FD3-1605-88CE-F6979A3F5081}"/>
          </ac:spMkLst>
        </pc:spChg>
        <pc:spChg chg="del">
          <ac:chgData name="Nino Philip Ramones" userId="1068934f-e3b4-4e88-ba23-4cb57230c594" providerId="ADAL" clId="{CE1A2483-E38C-48E5-BC81-7BCC41BEAE8B}" dt="2023-03-24T14:27:08.527" v="7702" actId="478"/>
          <ac:spMkLst>
            <pc:docMk/>
            <pc:sldMk cId="2198950249" sldId="286"/>
            <ac:spMk id="22" creationId="{23A03D95-62C3-EB9B-0FA8-EE8A8F46A45B}"/>
          </ac:spMkLst>
        </pc:spChg>
        <pc:grpChg chg="add mod">
          <ac:chgData name="Nino Philip Ramones" userId="1068934f-e3b4-4e88-ba23-4cb57230c594" providerId="ADAL" clId="{CE1A2483-E38C-48E5-BC81-7BCC41BEAE8B}" dt="2023-03-25T09:11:15.461" v="8936" actId="1035"/>
          <ac:grpSpMkLst>
            <pc:docMk/>
            <pc:sldMk cId="2198950249" sldId="286"/>
            <ac:grpSpMk id="15" creationId="{C25BAF9D-648B-5DF1-5DA2-51603A64AE61}"/>
          </ac:grpSpMkLst>
        </pc:grpChg>
        <pc:grpChg chg="del">
          <ac:chgData name="Nino Philip Ramones" userId="1068934f-e3b4-4e88-ba23-4cb57230c594" providerId="ADAL" clId="{CE1A2483-E38C-48E5-BC81-7BCC41BEAE8B}" dt="2023-03-24T14:27:05.106" v="7701" actId="478"/>
          <ac:grpSpMkLst>
            <pc:docMk/>
            <pc:sldMk cId="2198950249" sldId="286"/>
            <ac:grpSpMk id="18" creationId="{468619EB-5F72-0578-B566-9615FF705FBA}"/>
          </ac:grpSpMkLst>
        </pc:grpChg>
        <pc:picChg chg="add mod modCrop">
          <ac:chgData name="Nino Philip Ramones" userId="1068934f-e3b4-4e88-ba23-4cb57230c594" providerId="ADAL" clId="{CE1A2483-E38C-48E5-BC81-7BCC41BEAE8B}" dt="2023-03-25T09:08:27.495" v="8657" actId="164"/>
          <ac:picMkLst>
            <pc:docMk/>
            <pc:sldMk cId="2198950249" sldId="286"/>
            <ac:picMk id="4" creationId="{FA791576-C960-D6DC-035D-DFE9D8716961}"/>
          </ac:picMkLst>
        </pc:picChg>
        <pc:picChg chg="add mod modCrop">
          <ac:chgData name="Nino Philip Ramones" userId="1068934f-e3b4-4e88-ba23-4cb57230c594" providerId="ADAL" clId="{CE1A2483-E38C-48E5-BC81-7BCC41BEAE8B}" dt="2023-03-25T09:08:27.495" v="8657" actId="164"/>
          <ac:picMkLst>
            <pc:docMk/>
            <pc:sldMk cId="2198950249" sldId="286"/>
            <ac:picMk id="7" creationId="{9009E13D-25E9-0ED3-F1FB-B871F2C29CBF}"/>
          </ac:picMkLst>
        </pc:picChg>
        <pc:picChg chg="add mod modCrop">
          <ac:chgData name="Nino Philip Ramones" userId="1068934f-e3b4-4e88-ba23-4cb57230c594" providerId="ADAL" clId="{CE1A2483-E38C-48E5-BC81-7BCC41BEAE8B}" dt="2023-03-25T09:08:27.495" v="8657" actId="164"/>
          <ac:picMkLst>
            <pc:docMk/>
            <pc:sldMk cId="2198950249" sldId="286"/>
            <ac:picMk id="10" creationId="{6209A5CC-FDB7-6171-F00E-96122C493CE4}"/>
          </ac:picMkLst>
        </pc:picChg>
        <pc:picChg chg="del">
          <ac:chgData name="Nino Philip Ramones" userId="1068934f-e3b4-4e88-ba23-4cb57230c594" providerId="ADAL" clId="{CE1A2483-E38C-48E5-BC81-7BCC41BEAE8B}" dt="2023-03-24T14:27:08.527" v="7702" actId="478"/>
          <ac:picMkLst>
            <pc:docMk/>
            <pc:sldMk cId="2198950249" sldId="286"/>
            <ac:picMk id="2050" creationId="{FE5D3419-CBCC-E3CE-0834-5E0B343A6275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7:45:18.112" v="21869" actId="1076"/>
        <pc:sldMkLst>
          <pc:docMk/>
          <pc:sldMk cId="2964066685" sldId="287"/>
        </pc:sldMkLst>
        <pc:spChg chg="mod">
          <ac:chgData name="Nino Philip Ramones" userId="1068934f-e3b4-4e88-ba23-4cb57230c594" providerId="ADAL" clId="{CE1A2483-E38C-48E5-BC81-7BCC41BEAE8B}" dt="2023-03-25T09:55:51.082" v="9130" actId="20577"/>
          <ac:spMkLst>
            <pc:docMk/>
            <pc:sldMk cId="2964066685" sldId="287"/>
            <ac:spMk id="2" creationId="{05373617-D585-BAF0-0B5B-D2CF324A4D6B}"/>
          </ac:spMkLst>
        </pc:spChg>
        <pc:spChg chg="add del mod">
          <ac:chgData name="Nino Philip Ramones" userId="1068934f-e3b4-4e88-ba23-4cb57230c594" providerId="ADAL" clId="{CE1A2483-E38C-48E5-BC81-7BCC41BEAE8B}" dt="2023-03-25T10:11:25.755" v="10003" actId="20577"/>
          <ac:spMkLst>
            <pc:docMk/>
            <pc:sldMk cId="2964066685" sldId="287"/>
            <ac:spMk id="6" creationId="{1C139C71-43D8-DA15-F46A-8598CDF1F78A}"/>
          </ac:spMkLst>
        </pc:spChg>
        <pc:spChg chg="mod topLvl">
          <ac:chgData name="Nino Philip Ramones" userId="1068934f-e3b4-4e88-ba23-4cb57230c594" providerId="ADAL" clId="{CE1A2483-E38C-48E5-BC81-7BCC41BEAE8B}" dt="2023-03-25T10:13:23.457" v="10014" actId="20577"/>
          <ac:spMkLst>
            <pc:docMk/>
            <pc:sldMk cId="2964066685" sldId="287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CE1A2483-E38C-48E5-BC81-7BCC41BEAE8B}" dt="2023-03-25T10:08:39.451" v="9964" actId="478"/>
          <ac:spMkLst>
            <pc:docMk/>
            <pc:sldMk cId="2964066685" sldId="287"/>
            <ac:spMk id="14" creationId="{CF313EB5-3183-30EC-90B8-3B965AA985CB}"/>
          </ac:spMkLst>
        </pc:spChg>
        <pc:spChg chg="add mod">
          <ac:chgData name="Nino Philip Ramones" userId="1068934f-e3b4-4e88-ba23-4cb57230c594" providerId="ADAL" clId="{CE1A2483-E38C-48E5-BC81-7BCC41BEAE8B}" dt="2023-03-26T01:24:24.207" v="12166" actId="1035"/>
          <ac:spMkLst>
            <pc:docMk/>
            <pc:sldMk cId="2964066685" sldId="287"/>
            <ac:spMk id="16" creationId="{B9691CAE-C393-DAEA-4FF9-5454469604B3}"/>
          </ac:spMkLst>
        </pc:spChg>
        <pc:spChg chg="mod">
          <ac:chgData name="Nino Philip Ramones" userId="1068934f-e3b4-4e88-ba23-4cb57230c594" providerId="ADAL" clId="{CE1A2483-E38C-48E5-BC81-7BCC41BEAE8B}" dt="2023-03-26T07:44:54.419" v="21864"/>
          <ac:spMkLst>
            <pc:docMk/>
            <pc:sldMk cId="2964066685" sldId="287"/>
            <ac:spMk id="18" creationId="{CB38203D-2FB3-4A7C-0B6A-9ABDFB1D3957}"/>
          </ac:spMkLst>
        </pc:spChg>
        <pc:spChg chg="mod">
          <ac:chgData name="Nino Philip Ramones" userId="1068934f-e3b4-4e88-ba23-4cb57230c594" providerId="ADAL" clId="{CE1A2483-E38C-48E5-BC81-7BCC41BEAE8B}" dt="2023-03-26T07:44:54.419" v="21864"/>
          <ac:spMkLst>
            <pc:docMk/>
            <pc:sldMk cId="2964066685" sldId="287"/>
            <ac:spMk id="19" creationId="{C9B24A16-8630-1353-F1E1-CEE5F73545AA}"/>
          </ac:spMkLst>
        </pc:spChg>
        <pc:spChg chg="mod">
          <ac:chgData name="Nino Philip Ramones" userId="1068934f-e3b4-4e88-ba23-4cb57230c594" providerId="ADAL" clId="{CE1A2483-E38C-48E5-BC81-7BCC41BEAE8B}" dt="2023-03-26T07:44:54.419" v="21864"/>
          <ac:spMkLst>
            <pc:docMk/>
            <pc:sldMk cId="2964066685" sldId="287"/>
            <ac:spMk id="20" creationId="{2DA08AFC-6BC8-99C1-0855-DA8A63764A1A}"/>
          </ac:spMkLst>
        </pc:spChg>
        <pc:spChg chg="mod">
          <ac:chgData name="Nino Philip Ramones" userId="1068934f-e3b4-4e88-ba23-4cb57230c594" providerId="ADAL" clId="{CE1A2483-E38C-48E5-BC81-7BCC41BEAE8B}" dt="2023-03-26T07:44:54.419" v="21864"/>
          <ac:spMkLst>
            <pc:docMk/>
            <pc:sldMk cId="2964066685" sldId="287"/>
            <ac:spMk id="21" creationId="{CB3D7E9E-D779-F5AA-015F-6F1DEA0B38C5}"/>
          </ac:spMkLst>
        </pc:spChg>
        <pc:grpChg chg="del">
          <ac:chgData name="Nino Philip Ramones" userId="1068934f-e3b4-4e88-ba23-4cb57230c594" providerId="ADAL" clId="{CE1A2483-E38C-48E5-BC81-7BCC41BEAE8B}" dt="2023-03-25T09:55:58.188" v="9131" actId="165"/>
          <ac:grpSpMkLst>
            <pc:docMk/>
            <pc:sldMk cId="2964066685" sldId="287"/>
            <ac:grpSpMk id="15" creationId="{C25BAF9D-648B-5DF1-5DA2-51603A64AE61}"/>
          </ac:grpSpMkLst>
        </pc:grpChg>
        <pc:grpChg chg="add mod">
          <ac:chgData name="Nino Philip Ramones" userId="1068934f-e3b4-4e88-ba23-4cb57230c594" providerId="ADAL" clId="{CE1A2483-E38C-48E5-BC81-7BCC41BEAE8B}" dt="2023-03-26T07:45:18.112" v="21869" actId="1076"/>
          <ac:grpSpMkLst>
            <pc:docMk/>
            <pc:sldMk cId="2964066685" sldId="287"/>
            <ac:grpSpMk id="17" creationId="{B6DFC349-B4C9-2ED6-A03A-C017B60593C4}"/>
          </ac:grpSpMkLst>
        </pc:grpChg>
        <pc:picChg chg="del mod topLvl">
          <ac:chgData name="Nino Philip Ramones" userId="1068934f-e3b4-4e88-ba23-4cb57230c594" providerId="ADAL" clId="{CE1A2483-E38C-48E5-BC81-7BCC41BEAE8B}" dt="2023-03-25T09:58:56.176" v="9175" actId="478"/>
          <ac:picMkLst>
            <pc:docMk/>
            <pc:sldMk cId="2964066685" sldId="287"/>
            <ac:picMk id="4" creationId="{FA791576-C960-D6DC-035D-DFE9D8716961}"/>
          </ac:picMkLst>
        </pc:picChg>
        <pc:picChg chg="add mod ord modCrop">
          <ac:chgData name="Nino Philip Ramones" userId="1068934f-e3b4-4e88-ba23-4cb57230c594" providerId="ADAL" clId="{CE1A2483-E38C-48E5-BC81-7BCC41BEAE8B}" dt="2023-03-25T09:58:53.361" v="9174" actId="167"/>
          <ac:picMkLst>
            <pc:docMk/>
            <pc:sldMk cId="2964066685" sldId="287"/>
            <ac:picMk id="5" creationId="{8C70D0E4-7553-688A-6B14-33A676F8ECC5}"/>
          </ac:picMkLst>
        </pc:picChg>
        <pc:picChg chg="del mod topLvl">
          <ac:chgData name="Nino Philip Ramones" userId="1068934f-e3b4-4e88-ba23-4cb57230c594" providerId="ADAL" clId="{CE1A2483-E38C-48E5-BC81-7BCC41BEAE8B}" dt="2023-03-25T09:58:56.176" v="9175" actId="478"/>
          <ac:picMkLst>
            <pc:docMk/>
            <pc:sldMk cId="2964066685" sldId="287"/>
            <ac:picMk id="7" creationId="{9009E13D-25E9-0ED3-F1FB-B871F2C29CBF}"/>
          </ac:picMkLst>
        </pc:picChg>
        <pc:picChg chg="add mod ord modCrop">
          <ac:chgData name="Nino Philip Ramones" userId="1068934f-e3b4-4e88-ba23-4cb57230c594" providerId="ADAL" clId="{CE1A2483-E38C-48E5-BC81-7BCC41BEAE8B}" dt="2023-03-25T10:12:48.205" v="10006" actId="1076"/>
          <ac:picMkLst>
            <pc:docMk/>
            <pc:sldMk cId="2964066685" sldId="287"/>
            <ac:picMk id="9" creationId="{1BB7ACA0-0C22-7849-4739-EDBD8162DAD0}"/>
          </ac:picMkLst>
        </pc:picChg>
        <pc:picChg chg="del mod topLvl">
          <ac:chgData name="Nino Philip Ramones" userId="1068934f-e3b4-4e88-ba23-4cb57230c594" providerId="ADAL" clId="{CE1A2483-E38C-48E5-BC81-7BCC41BEAE8B}" dt="2023-03-25T09:58:56.176" v="9175" actId="478"/>
          <ac:picMkLst>
            <pc:docMk/>
            <pc:sldMk cId="2964066685" sldId="287"/>
            <ac:picMk id="10" creationId="{6209A5CC-FDB7-6171-F00E-96122C493CE4}"/>
          </ac:picMkLst>
        </pc:picChg>
        <pc:picChg chg="add mod ord modCrop">
          <ac:chgData name="Nino Philip Ramones" userId="1068934f-e3b4-4e88-ba23-4cb57230c594" providerId="ADAL" clId="{CE1A2483-E38C-48E5-BC81-7BCC41BEAE8B}" dt="2023-03-25T09:58:53.361" v="9174" actId="167"/>
          <ac:picMkLst>
            <pc:docMk/>
            <pc:sldMk cId="2964066685" sldId="287"/>
            <ac:picMk id="13" creationId="{E7CF9C52-DC56-D589-C1BE-FC00535916B1}"/>
          </ac:picMkLst>
        </pc:picChg>
        <pc:picChg chg="add del mod">
          <ac:chgData name="Nino Philip Ramones" userId="1068934f-e3b4-4e88-ba23-4cb57230c594" providerId="ADAL" clId="{CE1A2483-E38C-48E5-BC81-7BCC41BEAE8B}" dt="2023-03-26T01:23:46.400" v="12158" actId="478"/>
          <ac:picMkLst>
            <pc:docMk/>
            <pc:sldMk cId="2964066685" sldId="287"/>
            <ac:picMk id="1028" creationId="{9053E19E-12E3-CC2A-9662-54192D832490}"/>
          </ac:picMkLst>
        </pc:picChg>
        <pc:picChg chg="add mod">
          <ac:chgData name="Nino Philip Ramones" userId="1068934f-e3b4-4e88-ba23-4cb57230c594" providerId="ADAL" clId="{CE1A2483-E38C-48E5-BC81-7BCC41BEAE8B}" dt="2023-03-26T01:24:24.207" v="12166" actId="1035"/>
          <ac:picMkLst>
            <pc:docMk/>
            <pc:sldMk cId="2964066685" sldId="287"/>
            <ac:picMk id="1030" creationId="{679B4984-3835-29CD-BBE3-4D7046309456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2:27:20.629" v="13067" actId="20577"/>
        <pc:sldMkLst>
          <pc:docMk/>
          <pc:sldMk cId="2474797160" sldId="288"/>
        </pc:sldMkLst>
        <pc:spChg chg="mod">
          <ac:chgData name="Nino Philip Ramones" userId="1068934f-e3b4-4e88-ba23-4cb57230c594" providerId="ADAL" clId="{CE1A2483-E38C-48E5-BC81-7BCC41BEAE8B}" dt="2023-03-25T10:58:51.864" v="10168" actId="20577"/>
          <ac:spMkLst>
            <pc:docMk/>
            <pc:sldMk cId="2474797160" sldId="28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2:27:20.629" v="13067" actId="20577"/>
          <ac:spMkLst>
            <pc:docMk/>
            <pc:sldMk cId="2474797160" sldId="288"/>
            <ac:spMk id="6" creationId="{1C139C71-43D8-DA15-F46A-8598CDF1F78A}"/>
          </ac:spMkLst>
        </pc:spChg>
        <pc:spChg chg="mod ord">
          <ac:chgData name="Nino Philip Ramones" userId="1068934f-e3b4-4e88-ba23-4cb57230c594" providerId="ADAL" clId="{CE1A2483-E38C-48E5-BC81-7BCC41BEAE8B}" dt="2023-03-26T00:31:33.809" v="11283" actId="1036"/>
          <ac:spMkLst>
            <pc:docMk/>
            <pc:sldMk cId="2474797160" sldId="288"/>
            <ac:spMk id="12" creationId="{A03D9DDB-0911-CCC6-289E-FE03CE9C7E57}"/>
          </ac:spMkLst>
        </pc:spChg>
        <pc:spChg chg="del">
          <ac:chgData name="Nino Philip Ramones" userId="1068934f-e3b4-4e88-ba23-4cb57230c594" providerId="ADAL" clId="{CE1A2483-E38C-48E5-BC81-7BCC41BEAE8B}" dt="2023-03-25T10:59:43.969" v="10169" actId="478"/>
          <ac:spMkLst>
            <pc:docMk/>
            <pc:sldMk cId="2474797160" sldId="288"/>
            <ac:spMk id="16" creationId="{B9691CAE-C393-DAEA-4FF9-5454469604B3}"/>
          </ac:spMkLst>
        </pc:spChg>
        <pc:picChg chg="add mod modCrop">
          <ac:chgData name="Nino Philip Ramones" userId="1068934f-e3b4-4e88-ba23-4cb57230c594" providerId="ADAL" clId="{CE1A2483-E38C-48E5-BC81-7BCC41BEAE8B}" dt="2023-03-26T00:31:33.809" v="11283" actId="1036"/>
          <ac:picMkLst>
            <pc:docMk/>
            <pc:sldMk cId="2474797160" sldId="288"/>
            <ac:picMk id="4" creationId="{F80FEB30-9E07-DFAD-ECA1-FF3600E6B0A8}"/>
          </ac:picMkLst>
        </pc:picChg>
        <pc:picChg chg="del">
          <ac:chgData name="Nino Philip Ramones" userId="1068934f-e3b4-4e88-ba23-4cb57230c594" providerId="ADAL" clId="{CE1A2483-E38C-48E5-BC81-7BCC41BEAE8B}" dt="2023-03-25T10:59:43.969" v="10169" actId="478"/>
          <ac:picMkLst>
            <pc:docMk/>
            <pc:sldMk cId="2474797160" sldId="288"/>
            <ac:picMk id="5" creationId="{8C70D0E4-7553-688A-6B14-33A676F8ECC5}"/>
          </ac:picMkLst>
        </pc:picChg>
        <pc:picChg chg="del">
          <ac:chgData name="Nino Philip Ramones" userId="1068934f-e3b4-4e88-ba23-4cb57230c594" providerId="ADAL" clId="{CE1A2483-E38C-48E5-BC81-7BCC41BEAE8B}" dt="2023-03-25T10:59:43.969" v="10169" actId="478"/>
          <ac:picMkLst>
            <pc:docMk/>
            <pc:sldMk cId="2474797160" sldId="288"/>
            <ac:picMk id="9" creationId="{1BB7ACA0-0C22-7849-4739-EDBD8162DAD0}"/>
          </ac:picMkLst>
        </pc:picChg>
        <pc:picChg chg="del">
          <ac:chgData name="Nino Philip Ramones" userId="1068934f-e3b4-4e88-ba23-4cb57230c594" providerId="ADAL" clId="{CE1A2483-E38C-48E5-BC81-7BCC41BEAE8B}" dt="2023-03-25T10:59:43.969" v="10169" actId="478"/>
          <ac:picMkLst>
            <pc:docMk/>
            <pc:sldMk cId="2474797160" sldId="288"/>
            <ac:picMk id="13" creationId="{E7CF9C52-DC56-D589-C1BE-FC00535916B1}"/>
          </ac:picMkLst>
        </pc:picChg>
        <pc:picChg chg="del">
          <ac:chgData name="Nino Philip Ramones" userId="1068934f-e3b4-4e88-ba23-4cb57230c594" providerId="ADAL" clId="{CE1A2483-E38C-48E5-BC81-7BCC41BEAE8B}" dt="2023-03-25T10:59:43.969" v="10169" actId="478"/>
          <ac:picMkLst>
            <pc:docMk/>
            <pc:sldMk cId="2474797160" sldId="288"/>
            <ac:picMk id="1028" creationId="{9053E19E-12E3-CC2A-9662-54192D832490}"/>
          </ac:picMkLst>
        </pc:picChg>
      </pc:sldChg>
      <pc:sldChg chg="add del ord">
        <pc:chgData name="Nino Philip Ramones" userId="1068934f-e3b4-4e88-ba23-4cb57230c594" providerId="ADAL" clId="{CE1A2483-E38C-48E5-BC81-7BCC41BEAE8B}" dt="2023-03-26T00:55:43.574" v="11399" actId="47"/>
        <pc:sldMkLst>
          <pc:docMk/>
          <pc:sldMk cId="3489249307" sldId="289"/>
        </pc:sldMkLst>
      </pc:sldChg>
      <pc:sldChg chg="addSp delSp modSp add mod ord">
        <pc:chgData name="Nino Philip Ramones" userId="1068934f-e3b4-4e88-ba23-4cb57230c594" providerId="ADAL" clId="{CE1A2483-E38C-48E5-BC81-7BCC41BEAE8B}" dt="2023-03-26T02:41:40.601" v="13677" actId="1036"/>
        <pc:sldMkLst>
          <pc:docMk/>
          <pc:sldMk cId="3945412091" sldId="289"/>
        </pc:sldMkLst>
        <pc:spChg chg="mod">
          <ac:chgData name="Nino Philip Ramones" userId="1068934f-e3b4-4e88-ba23-4cb57230c594" providerId="ADAL" clId="{CE1A2483-E38C-48E5-BC81-7BCC41BEAE8B}" dt="2023-03-26T00:56:27.368" v="11450" actId="20577"/>
          <ac:spMkLst>
            <pc:docMk/>
            <pc:sldMk cId="3945412091" sldId="289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1:34:13.465" v="12434" actId="2711"/>
          <ac:spMkLst>
            <pc:docMk/>
            <pc:sldMk cId="3945412091" sldId="289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CE1A2483-E38C-48E5-BC81-7BCC41BEAE8B}" dt="2023-03-26T01:35:16.887" v="12437" actId="2711"/>
          <ac:spMkLst>
            <pc:docMk/>
            <pc:sldMk cId="3945412091" sldId="289"/>
            <ac:spMk id="8" creationId="{39088E25-DA30-5952-1F56-05AF9F5E2157}"/>
          </ac:spMkLst>
        </pc:spChg>
        <pc:spChg chg="add del mod">
          <ac:chgData name="Nino Philip Ramones" userId="1068934f-e3b4-4e88-ba23-4cb57230c594" providerId="ADAL" clId="{CE1A2483-E38C-48E5-BC81-7BCC41BEAE8B}" dt="2023-03-26T01:30:00.333" v="12339"/>
          <ac:spMkLst>
            <pc:docMk/>
            <pc:sldMk cId="3945412091" sldId="289"/>
            <ac:spMk id="9" creationId="{E6805876-85BE-79F8-D575-C46FCC327154}"/>
          </ac:spMkLst>
        </pc:spChg>
        <pc:spChg chg="mod topLvl">
          <ac:chgData name="Nino Philip Ramones" userId="1068934f-e3b4-4e88-ba23-4cb57230c594" providerId="ADAL" clId="{CE1A2483-E38C-48E5-BC81-7BCC41BEAE8B}" dt="2023-03-26T02:41:40.601" v="13677" actId="1036"/>
          <ac:spMkLst>
            <pc:docMk/>
            <pc:sldMk cId="3945412091" sldId="289"/>
            <ac:spMk id="12" creationId="{A03D9DDB-0911-CCC6-289E-FE03CE9C7E57}"/>
          </ac:spMkLst>
        </pc:spChg>
        <pc:grpChg chg="del">
          <ac:chgData name="Nino Philip Ramones" userId="1068934f-e3b4-4e88-ba23-4cb57230c594" providerId="ADAL" clId="{CE1A2483-E38C-48E5-BC81-7BCC41BEAE8B}" dt="2023-03-26T00:56:43.405" v="11451" actId="478"/>
          <ac:grpSpMkLst>
            <pc:docMk/>
            <pc:sldMk cId="3945412091" sldId="289"/>
            <ac:grpSpMk id="15" creationId="{C25BAF9D-648B-5DF1-5DA2-51603A64AE61}"/>
          </ac:grpSpMkLst>
        </pc:grpChg>
        <pc:picChg chg="del">
          <ac:chgData name="Nino Philip Ramones" userId="1068934f-e3b4-4e88-ba23-4cb57230c594" providerId="ADAL" clId="{CE1A2483-E38C-48E5-BC81-7BCC41BEAE8B}" dt="2023-03-26T00:56:43.405" v="11451" actId="478"/>
          <ac:picMkLst>
            <pc:docMk/>
            <pc:sldMk cId="3945412091" sldId="289"/>
            <ac:picMk id="4" creationId="{FA791576-C960-D6DC-035D-DFE9D8716961}"/>
          </ac:picMkLst>
        </pc:picChg>
        <pc:picChg chg="add mod modCrop">
          <ac:chgData name="Nino Philip Ramones" userId="1068934f-e3b4-4e88-ba23-4cb57230c594" providerId="ADAL" clId="{CE1A2483-E38C-48E5-BC81-7BCC41BEAE8B}" dt="2023-03-26T02:41:40.601" v="13677" actId="1036"/>
          <ac:picMkLst>
            <pc:docMk/>
            <pc:sldMk cId="3945412091" sldId="289"/>
            <ac:picMk id="5" creationId="{9C4CA27C-CA0F-BC98-6B23-53246FF191BB}"/>
          </ac:picMkLst>
        </pc:picChg>
        <pc:picChg chg="del">
          <ac:chgData name="Nino Philip Ramones" userId="1068934f-e3b4-4e88-ba23-4cb57230c594" providerId="ADAL" clId="{CE1A2483-E38C-48E5-BC81-7BCC41BEAE8B}" dt="2023-03-26T00:56:43.405" v="11451" actId="478"/>
          <ac:picMkLst>
            <pc:docMk/>
            <pc:sldMk cId="3945412091" sldId="289"/>
            <ac:picMk id="7" creationId="{9009E13D-25E9-0ED3-F1FB-B871F2C29CBF}"/>
          </ac:picMkLst>
        </pc:picChg>
        <pc:picChg chg="del topLvl">
          <ac:chgData name="Nino Philip Ramones" userId="1068934f-e3b4-4e88-ba23-4cb57230c594" providerId="ADAL" clId="{CE1A2483-E38C-48E5-BC81-7BCC41BEAE8B}" dt="2023-03-26T00:56:43.405" v="11451" actId="478"/>
          <ac:picMkLst>
            <pc:docMk/>
            <pc:sldMk cId="3945412091" sldId="289"/>
            <ac:picMk id="10" creationId="{6209A5CC-FDB7-6171-F00E-96122C493CE4}"/>
          </ac:picMkLst>
        </pc:picChg>
        <pc:picChg chg="add mod">
          <ac:chgData name="Nino Philip Ramones" userId="1068934f-e3b4-4e88-ba23-4cb57230c594" providerId="ADAL" clId="{CE1A2483-E38C-48E5-BC81-7BCC41BEAE8B}" dt="2023-03-26T01:32:29.180" v="12370" actId="14100"/>
          <ac:picMkLst>
            <pc:docMk/>
            <pc:sldMk cId="3945412091" sldId="289"/>
            <ac:picMk id="4098" creationId="{FBFF0E94-ABA5-0C9F-52A2-3D9BC0E52694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8:46:46.764" v="24971" actId="1035"/>
        <pc:sldMkLst>
          <pc:docMk/>
          <pc:sldMk cId="3495413580" sldId="290"/>
        </pc:sldMkLst>
        <pc:spChg chg="mod">
          <ac:chgData name="Nino Philip Ramones" userId="1068934f-e3b4-4e88-ba23-4cb57230c594" providerId="ADAL" clId="{CE1A2483-E38C-48E5-BC81-7BCC41BEAE8B}" dt="2023-03-26T01:36:17.242" v="12469" actId="20577"/>
          <ac:spMkLst>
            <pc:docMk/>
            <pc:sldMk cId="3495413580" sldId="290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2:44:46.739" v="13711" actId="2711"/>
          <ac:spMkLst>
            <pc:docMk/>
            <pc:sldMk cId="3495413580" sldId="290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1:36:22.286" v="12470" actId="478"/>
          <ac:spMkLst>
            <pc:docMk/>
            <pc:sldMk cId="3495413580" sldId="290"/>
            <ac:spMk id="8" creationId="{39088E25-DA30-5952-1F56-05AF9F5E2157}"/>
          </ac:spMkLst>
        </pc:spChg>
        <pc:spChg chg="add mod">
          <ac:chgData name="Nino Philip Ramones" userId="1068934f-e3b4-4e88-ba23-4cb57230c594" providerId="ADAL" clId="{CE1A2483-E38C-48E5-BC81-7BCC41BEAE8B}" dt="2023-03-26T02:46:26.558" v="13750" actId="2711"/>
          <ac:spMkLst>
            <pc:docMk/>
            <pc:sldMk cId="3495413580" sldId="290"/>
            <ac:spMk id="10" creationId="{3ABF9FC6-2716-8C49-20BF-E4CD3FCBE20B}"/>
          </ac:spMkLst>
        </pc:spChg>
        <pc:spChg chg="mod">
          <ac:chgData name="Nino Philip Ramones" userId="1068934f-e3b4-4e88-ba23-4cb57230c594" providerId="ADAL" clId="{CE1A2483-E38C-48E5-BC81-7BCC41BEAE8B}" dt="2023-03-26T02:40:15.659" v="13660" actId="12788"/>
          <ac:spMkLst>
            <pc:docMk/>
            <pc:sldMk cId="3495413580" sldId="290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CE1A2483-E38C-48E5-BC81-7BCC41BEAE8B}" dt="2023-03-26T02:28:05.055" v="13076" actId="164"/>
          <ac:grpSpMkLst>
            <pc:docMk/>
            <pc:sldMk cId="3495413580" sldId="290"/>
            <ac:grpSpMk id="7" creationId="{BCFF6373-5A39-7056-3406-0AD5136B7A70}"/>
          </ac:grpSpMkLst>
        </pc:grpChg>
        <pc:grpChg chg="add mod">
          <ac:chgData name="Nino Philip Ramones" userId="1068934f-e3b4-4e88-ba23-4cb57230c594" providerId="ADAL" clId="{CE1A2483-E38C-48E5-BC81-7BCC41BEAE8B}" dt="2023-03-26T08:46:46.764" v="24971" actId="1035"/>
          <ac:grpSpMkLst>
            <pc:docMk/>
            <pc:sldMk cId="3495413580" sldId="290"/>
            <ac:grpSpMk id="9" creationId="{EF6801E7-D190-4424-A4E6-F8F1EBF558A4}"/>
          </ac:grpSpMkLst>
        </pc:grpChg>
        <pc:picChg chg="add mod">
          <ac:chgData name="Nino Philip Ramones" userId="1068934f-e3b4-4e88-ba23-4cb57230c594" providerId="ADAL" clId="{CE1A2483-E38C-48E5-BC81-7BCC41BEAE8B}" dt="2023-03-26T02:40:15.659" v="13660" actId="12788"/>
          <ac:picMkLst>
            <pc:docMk/>
            <pc:sldMk cId="3495413580" sldId="290"/>
            <ac:picMk id="4" creationId="{040CAB13-1E07-D48E-0698-1B1C7BEE0280}"/>
          </ac:picMkLst>
        </pc:picChg>
        <pc:picChg chg="del">
          <ac:chgData name="Nino Philip Ramones" userId="1068934f-e3b4-4e88-ba23-4cb57230c594" providerId="ADAL" clId="{CE1A2483-E38C-48E5-BC81-7BCC41BEAE8B}" dt="2023-03-26T01:36:27.473" v="12472" actId="478"/>
          <ac:picMkLst>
            <pc:docMk/>
            <pc:sldMk cId="3495413580" sldId="290"/>
            <ac:picMk id="5" creationId="{9C4CA27C-CA0F-BC98-6B23-53246FF191BB}"/>
          </ac:picMkLst>
        </pc:picChg>
        <pc:picChg chg="del">
          <ac:chgData name="Nino Philip Ramones" userId="1068934f-e3b4-4e88-ba23-4cb57230c594" providerId="ADAL" clId="{CE1A2483-E38C-48E5-BC81-7BCC41BEAE8B}" dt="2023-03-26T01:36:24.993" v="12471" actId="478"/>
          <ac:picMkLst>
            <pc:docMk/>
            <pc:sldMk cId="3495413580" sldId="290"/>
            <ac:picMk id="4098" creationId="{FBFF0E94-ABA5-0C9F-52A2-3D9BC0E52694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3:19:32.212" v="14765" actId="1035"/>
        <pc:sldMkLst>
          <pc:docMk/>
          <pc:sldMk cId="3192055937" sldId="291"/>
        </pc:sldMkLst>
        <pc:spChg chg="del">
          <ac:chgData name="Nino Philip Ramones" userId="1068934f-e3b4-4e88-ba23-4cb57230c594" providerId="ADAL" clId="{CE1A2483-E38C-48E5-BC81-7BCC41BEAE8B}" dt="2023-03-26T02:51:54.047" v="13760" actId="478"/>
          <ac:spMkLst>
            <pc:docMk/>
            <pc:sldMk cId="3192055937" sldId="291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3:19:32.212" v="14765" actId="1035"/>
          <ac:spMkLst>
            <pc:docMk/>
            <pc:sldMk cId="3192055937" sldId="291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2:51:51.749" v="13759" actId="478"/>
          <ac:spMkLst>
            <pc:docMk/>
            <pc:sldMk cId="3192055937" sldId="291"/>
            <ac:spMk id="8" creationId="{39088E25-DA30-5952-1F56-05AF9F5E2157}"/>
          </ac:spMkLst>
        </pc:spChg>
        <pc:spChg chg="mod">
          <ac:chgData name="Nino Philip Ramones" userId="1068934f-e3b4-4e88-ba23-4cb57230c594" providerId="ADAL" clId="{CE1A2483-E38C-48E5-BC81-7BCC41BEAE8B}" dt="2023-03-26T03:19:32.212" v="14765" actId="1035"/>
          <ac:spMkLst>
            <pc:docMk/>
            <pc:sldMk cId="3192055937" sldId="291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CE1A2483-E38C-48E5-BC81-7BCC41BEAE8B}" dt="2023-03-26T03:19:32.212" v="14765" actId="1035"/>
          <ac:spMkLst>
            <pc:docMk/>
            <pc:sldMk cId="3192055937" sldId="291"/>
            <ac:spMk id="19" creationId="{62B725AB-4493-D4B9-75CD-7C5549A88530}"/>
          </ac:spMkLst>
        </pc:spChg>
        <pc:spChg chg="add mod">
          <ac:chgData name="Nino Philip Ramones" userId="1068934f-e3b4-4e88-ba23-4cb57230c594" providerId="ADAL" clId="{CE1A2483-E38C-48E5-BC81-7BCC41BEAE8B}" dt="2023-03-26T03:19:32.212" v="14765" actId="1035"/>
          <ac:spMkLst>
            <pc:docMk/>
            <pc:sldMk cId="3192055937" sldId="291"/>
            <ac:spMk id="20" creationId="{5754CAF5-3A2C-A9C5-9537-41EAD1C6642E}"/>
          </ac:spMkLst>
        </pc:spChg>
        <pc:grpChg chg="add del mod">
          <ac:chgData name="Nino Philip Ramones" userId="1068934f-e3b4-4e88-ba23-4cb57230c594" providerId="ADAL" clId="{CE1A2483-E38C-48E5-BC81-7BCC41BEAE8B}" dt="2023-03-26T03:12:33.549" v="14272" actId="478"/>
          <ac:grpSpMkLst>
            <pc:docMk/>
            <pc:sldMk cId="3192055937" sldId="291"/>
            <ac:grpSpMk id="17" creationId="{9451BA94-062B-3CB3-668F-7F3645DEB745}"/>
          </ac:grpSpMkLst>
        </pc:grpChg>
        <pc:picChg chg="add mod modCrop">
          <ac:chgData name="Nino Philip Ramones" userId="1068934f-e3b4-4e88-ba23-4cb57230c594" providerId="ADAL" clId="{CE1A2483-E38C-48E5-BC81-7BCC41BEAE8B}" dt="2023-03-26T03:02:53.407" v="13824" actId="164"/>
          <ac:picMkLst>
            <pc:docMk/>
            <pc:sldMk cId="3192055937" sldId="291"/>
            <ac:picMk id="4" creationId="{62EDDADA-49BE-84C9-CDF0-85A48D6AA968}"/>
          </ac:picMkLst>
        </pc:picChg>
        <pc:picChg chg="del">
          <ac:chgData name="Nino Philip Ramones" userId="1068934f-e3b4-4e88-ba23-4cb57230c594" providerId="ADAL" clId="{CE1A2483-E38C-48E5-BC81-7BCC41BEAE8B}" dt="2023-03-26T02:51:48.189" v="13758" actId="478"/>
          <ac:picMkLst>
            <pc:docMk/>
            <pc:sldMk cId="3192055937" sldId="291"/>
            <ac:picMk id="5" creationId="{9C4CA27C-CA0F-BC98-6B23-53246FF191BB}"/>
          </ac:picMkLst>
        </pc:picChg>
        <pc:picChg chg="add del mod modCrop">
          <ac:chgData name="Nino Philip Ramones" userId="1068934f-e3b4-4e88-ba23-4cb57230c594" providerId="ADAL" clId="{CE1A2483-E38C-48E5-BC81-7BCC41BEAE8B}" dt="2023-03-26T03:12:28.466" v="14269" actId="21"/>
          <ac:picMkLst>
            <pc:docMk/>
            <pc:sldMk cId="3192055937" sldId="291"/>
            <ac:picMk id="9" creationId="{E2B1D0DD-2938-6309-374D-1CAB29A60F26}"/>
          </ac:picMkLst>
        </pc:picChg>
        <pc:picChg chg="add mod modCrop">
          <ac:chgData name="Nino Philip Ramones" userId="1068934f-e3b4-4e88-ba23-4cb57230c594" providerId="ADAL" clId="{CE1A2483-E38C-48E5-BC81-7BCC41BEAE8B}" dt="2023-03-26T03:19:32.212" v="14765" actId="1035"/>
          <ac:picMkLst>
            <pc:docMk/>
            <pc:sldMk cId="3192055937" sldId="291"/>
            <ac:picMk id="11" creationId="{970F1E83-B030-083A-7373-82982C5C67EE}"/>
          </ac:picMkLst>
        </pc:picChg>
        <pc:picChg chg="add mod modCrop">
          <ac:chgData name="Nino Philip Ramones" userId="1068934f-e3b4-4e88-ba23-4cb57230c594" providerId="ADAL" clId="{CE1A2483-E38C-48E5-BC81-7BCC41BEAE8B}" dt="2023-03-26T03:02:53.407" v="13824" actId="164"/>
          <ac:picMkLst>
            <pc:docMk/>
            <pc:sldMk cId="3192055937" sldId="291"/>
            <ac:picMk id="14" creationId="{8C9DC9A8-A101-4B99-C4ED-341628BDCD72}"/>
          </ac:picMkLst>
        </pc:picChg>
        <pc:picChg chg="add mod modCrop">
          <ac:chgData name="Nino Philip Ramones" userId="1068934f-e3b4-4e88-ba23-4cb57230c594" providerId="ADAL" clId="{CE1A2483-E38C-48E5-BC81-7BCC41BEAE8B}" dt="2023-03-26T03:02:53.407" v="13824" actId="164"/>
          <ac:picMkLst>
            <pc:docMk/>
            <pc:sldMk cId="3192055937" sldId="291"/>
            <ac:picMk id="16" creationId="{81BD971E-24DF-ED1E-0480-4C38C557B50A}"/>
          </ac:picMkLst>
        </pc:picChg>
        <pc:picChg chg="add mod">
          <ac:chgData name="Nino Philip Ramones" userId="1068934f-e3b4-4e88-ba23-4cb57230c594" providerId="ADAL" clId="{CE1A2483-E38C-48E5-BC81-7BCC41BEAE8B}" dt="2023-03-26T03:19:32.212" v="14765" actId="1035"/>
          <ac:picMkLst>
            <pc:docMk/>
            <pc:sldMk cId="3192055937" sldId="291"/>
            <ac:picMk id="18" creationId="{B533B33F-B02A-B6E4-BE78-9F4CE0CEE7B4}"/>
          </ac:picMkLst>
        </pc:picChg>
        <pc:picChg chg="del">
          <ac:chgData name="Nino Philip Ramones" userId="1068934f-e3b4-4e88-ba23-4cb57230c594" providerId="ADAL" clId="{CE1A2483-E38C-48E5-BC81-7BCC41BEAE8B}" dt="2023-03-26T02:52:02.364" v="13761" actId="478"/>
          <ac:picMkLst>
            <pc:docMk/>
            <pc:sldMk cId="3192055937" sldId="291"/>
            <ac:picMk id="4098" creationId="{FBFF0E94-ABA5-0C9F-52A2-3D9BC0E52694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3:13:07.467" v="14276" actId="2711"/>
        <pc:sldMkLst>
          <pc:docMk/>
          <pc:sldMk cId="3168222819" sldId="292"/>
        </pc:sldMkLst>
        <pc:spChg chg="mod">
          <ac:chgData name="Nino Philip Ramones" userId="1068934f-e3b4-4e88-ba23-4cb57230c594" providerId="ADAL" clId="{CE1A2483-E38C-48E5-BC81-7BCC41BEAE8B}" dt="2023-03-26T03:13:07.467" v="14276" actId="2711"/>
          <ac:spMkLst>
            <pc:docMk/>
            <pc:sldMk cId="3168222819" sldId="292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3:12:01.013" v="14267" actId="12788"/>
          <ac:spMkLst>
            <pc:docMk/>
            <pc:sldMk cId="3168222819" sldId="292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CE1A2483-E38C-48E5-BC81-7BCC41BEAE8B}" dt="2023-03-26T03:06:45.630" v="13965" actId="164"/>
          <ac:grpSpMkLst>
            <pc:docMk/>
            <pc:sldMk cId="3168222819" sldId="292"/>
            <ac:grpSpMk id="2" creationId="{F7342369-3404-D4B2-C175-6DC912B5A1CF}"/>
          </ac:grpSpMkLst>
        </pc:grpChg>
        <pc:grpChg chg="add mod">
          <ac:chgData name="Nino Philip Ramones" userId="1068934f-e3b4-4e88-ba23-4cb57230c594" providerId="ADAL" clId="{CE1A2483-E38C-48E5-BC81-7BCC41BEAE8B}" dt="2023-03-26T03:11:15.621" v="14259" actId="14100"/>
          <ac:grpSpMkLst>
            <pc:docMk/>
            <pc:sldMk cId="3168222819" sldId="292"/>
            <ac:grpSpMk id="3" creationId="{B4381256-8497-E5FD-A264-20AB10FF20F6}"/>
          </ac:grpSpMkLst>
        </pc:grpChg>
        <pc:grpChg chg="del">
          <ac:chgData name="Nino Philip Ramones" userId="1068934f-e3b4-4e88-ba23-4cb57230c594" providerId="ADAL" clId="{CE1A2483-E38C-48E5-BC81-7BCC41BEAE8B}" dt="2023-03-26T03:03:43.631" v="13830" actId="165"/>
          <ac:grpSpMkLst>
            <pc:docMk/>
            <pc:sldMk cId="3168222819" sldId="292"/>
            <ac:grpSpMk id="17" creationId="{9451BA94-062B-3CB3-668F-7F3645DEB745}"/>
          </ac:grpSpMkLst>
        </pc:grpChg>
        <pc:picChg chg="mod ord topLvl">
          <ac:chgData name="Nino Philip Ramones" userId="1068934f-e3b4-4e88-ba23-4cb57230c594" providerId="ADAL" clId="{CE1A2483-E38C-48E5-BC81-7BCC41BEAE8B}" dt="2023-03-26T03:12:10.598" v="14268" actId="12788"/>
          <ac:picMkLst>
            <pc:docMk/>
            <pc:sldMk cId="3168222819" sldId="292"/>
            <ac:picMk id="4" creationId="{62EDDADA-49BE-84C9-CDF0-85A48D6AA968}"/>
          </ac:picMkLst>
        </pc:picChg>
        <pc:picChg chg="del mod topLvl">
          <ac:chgData name="Nino Philip Ramones" userId="1068934f-e3b4-4e88-ba23-4cb57230c594" providerId="ADAL" clId="{CE1A2483-E38C-48E5-BC81-7BCC41BEAE8B}" dt="2023-03-26T03:03:48.644" v="13832" actId="478"/>
          <ac:picMkLst>
            <pc:docMk/>
            <pc:sldMk cId="3168222819" sldId="292"/>
            <ac:picMk id="9" creationId="{E2B1D0DD-2938-6309-374D-1CAB29A60F26}"/>
          </ac:picMkLst>
        </pc:picChg>
        <pc:picChg chg="del">
          <ac:chgData name="Nino Philip Ramones" userId="1068934f-e3b4-4e88-ba23-4cb57230c594" providerId="ADAL" clId="{CE1A2483-E38C-48E5-BC81-7BCC41BEAE8B}" dt="2023-03-26T03:03:45.337" v="13831" actId="478"/>
          <ac:picMkLst>
            <pc:docMk/>
            <pc:sldMk cId="3168222819" sldId="292"/>
            <ac:picMk id="11" creationId="{970F1E83-B030-083A-7373-82982C5C67EE}"/>
          </ac:picMkLst>
        </pc:picChg>
        <pc:picChg chg="mod topLvl">
          <ac:chgData name="Nino Philip Ramones" userId="1068934f-e3b4-4e88-ba23-4cb57230c594" providerId="ADAL" clId="{CE1A2483-E38C-48E5-BC81-7BCC41BEAE8B}" dt="2023-03-26T03:12:10.598" v="14268" actId="12788"/>
          <ac:picMkLst>
            <pc:docMk/>
            <pc:sldMk cId="3168222819" sldId="292"/>
            <ac:picMk id="14" creationId="{8C9DC9A8-A101-4B99-C4ED-341628BDCD72}"/>
          </ac:picMkLst>
        </pc:picChg>
        <pc:picChg chg="mod ord topLvl">
          <ac:chgData name="Nino Philip Ramones" userId="1068934f-e3b4-4e88-ba23-4cb57230c594" providerId="ADAL" clId="{CE1A2483-E38C-48E5-BC81-7BCC41BEAE8B}" dt="2023-03-26T03:12:10.598" v="14268" actId="12788"/>
          <ac:picMkLst>
            <pc:docMk/>
            <pc:sldMk cId="3168222819" sldId="292"/>
            <ac:picMk id="16" creationId="{81BD971E-24DF-ED1E-0480-4C38C557B50A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7:00:09.038" v="19148" actId="1036"/>
        <pc:sldMkLst>
          <pc:docMk/>
          <pc:sldMk cId="2324467648" sldId="293"/>
        </pc:sldMkLst>
        <pc:spChg chg="mod">
          <ac:chgData name="Nino Philip Ramones" userId="1068934f-e3b4-4e88-ba23-4cb57230c594" providerId="ADAL" clId="{CE1A2483-E38C-48E5-BC81-7BCC41BEAE8B}" dt="2023-03-26T04:10:26.119" v="14815" actId="20577"/>
          <ac:spMkLst>
            <pc:docMk/>
            <pc:sldMk cId="2324467648" sldId="293"/>
            <ac:spMk id="2" creationId="{05373617-D585-BAF0-0B5B-D2CF324A4D6B}"/>
          </ac:spMkLst>
        </pc:spChg>
        <pc:spChg chg="add mod">
          <ac:chgData name="Nino Philip Ramones" userId="1068934f-e3b4-4e88-ba23-4cb57230c594" providerId="ADAL" clId="{CE1A2483-E38C-48E5-BC81-7BCC41BEAE8B}" dt="2023-03-26T05:50:57.785" v="15587" actId="947"/>
          <ac:spMkLst>
            <pc:docMk/>
            <pc:sldMk cId="2324467648" sldId="293"/>
            <ac:spMk id="3" creationId="{A56FCEA2-81BB-624C-E099-8E94FE58CBD7}"/>
          </ac:spMkLst>
        </pc:spChg>
        <pc:spChg chg="mod">
          <ac:chgData name="Nino Philip Ramones" userId="1068934f-e3b4-4e88-ba23-4cb57230c594" providerId="ADAL" clId="{CE1A2483-E38C-48E5-BC81-7BCC41BEAE8B}" dt="2023-03-26T07:00:09.038" v="19148" actId="1036"/>
          <ac:spMkLst>
            <pc:docMk/>
            <pc:sldMk cId="2324467648" sldId="293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5:51:23.864" v="15606" actId="20577"/>
          <ac:spMkLst>
            <pc:docMk/>
            <pc:sldMk cId="2324467648" sldId="293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CE1A2483-E38C-48E5-BC81-7BCC41BEAE8B}" dt="2023-03-26T06:47:51.003" v="18823" actId="21"/>
          <ac:spMkLst>
            <pc:docMk/>
            <pc:sldMk cId="2324467648" sldId="293"/>
            <ac:spMk id="20" creationId="{72B3AEF9-3BA1-9360-DDC0-5FC0D1BA55A1}"/>
          </ac:spMkLst>
        </pc:spChg>
        <pc:spChg chg="add del mod">
          <ac:chgData name="Nino Philip Ramones" userId="1068934f-e3b4-4e88-ba23-4cb57230c594" providerId="ADAL" clId="{CE1A2483-E38C-48E5-BC81-7BCC41BEAE8B}" dt="2023-03-26T06:47:51.003" v="18823" actId="21"/>
          <ac:spMkLst>
            <pc:docMk/>
            <pc:sldMk cId="2324467648" sldId="293"/>
            <ac:spMk id="21" creationId="{E1E35B6C-DF39-C6EB-0575-B2B393AD3E67}"/>
          </ac:spMkLst>
        </pc:spChg>
        <pc:grpChg chg="add del mod">
          <ac:chgData name="Nino Philip Ramones" userId="1068934f-e3b4-4e88-ba23-4cb57230c594" providerId="ADAL" clId="{CE1A2483-E38C-48E5-BC81-7BCC41BEAE8B}" dt="2023-03-26T05:38:12.245" v="15022" actId="165"/>
          <ac:grpSpMkLst>
            <pc:docMk/>
            <pc:sldMk cId="2324467648" sldId="293"/>
            <ac:grpSpMk id="10" creationId="{CCC4F7D9-FD83-E219-D824-C05F22BBFF6F}"/>
          </ac:grpSpMkLst>
        </pc:grpChg>
        <pc:grpChg chg="add del mod topLvl">
          <ac:chgData name="Nino Philip Ramones" userId="1068934f-e3b4-4e88-ba23-4cb57230c594" providerId="ADAL" clId="{CE1A2483-E38C-48E5-BC81-7BCC41BEAE8B}" dt="2023-03-26T05:46:10.665" v="15308" actId="165"/>
          <ac:grpSpMkLst>
            <pc:docMk/>
            <pc:sldMk cId="2324467648" sldId="293"/>
            <ac:grpSpMk id="16" creationId="{6960A9BC-CE34-ADA5-95D5-5EF73BAEEE4D}"/>
          </ac:grpSpMkLst>
        </pc:grpChg>
        <pc:grpChg chg="add del mod topLvl">
          <ac:chgData name="Nino Philip Ramones" userId="1068934f-e3b4-4e88-ba23-4cb57230c594" providerId="ADAL" clId="{CE1A2483-E38C-48E5-BC81-7BCC41BEAE8B}" dt="2023-03-26T05:46:47.848" v="15331" actId="165"/>
          <ac:grpSpMkLst>
            <pc:docMk/>
            <pc:sldMk cId="2324467648" sldId="293"/>
            <ac:grpSpMk id="17" creationId="{DC896667-3A49-B68E-7618-02F23280978B}"/>
          </ac:grpSpMkLst>
        </pc:grpChg>
        <pc:grpChg chg="add del mod">
          <ac:chgData name="Nino Philip Ramones" userId="1068934f-e3b4-4e88-ba23-4cb57230c594" providerId="ADAL" clId="{CE1A2483-E38C-48E5-BC81-7BCC41BEAE8B}" dt="2023-03-26T05:45:30.228" v="15289" actId="165"/>
          <ac:grpSpMkLst>
            <pc:docMk/>
            <pc:sldMk cId="2324467648" sldId="293"/>
            <ac:grpSpMk id="18" creationId="{9E5FAA4F-3911-78DF-986C-C471E3B8356E}"/>
          </ac:grpSpMkLst>
        </pc:grpChg>
        <pc:grpChg chg="add mod">
          <ac:chgData name="Nino Philip Ramones" userId="1068934f-e3b4-4e88-ba23-4cb57230c594" providerId="ADAL" clId="{CE1A2483-E38C-48E5-BC81-7BCC41BEAE8B}" dt="2023-03-26T06:58:16.794" v="19126" actId="14100"/>
          <ac:grpSpMkLst>
            <pc:docMk/>
            <pc:sldMk cId="2324467648" sldId="293"/>
            <ac:grpSpMk id="19" creationId="{64A0DF12-0C2F-18B0-1A91-BFEA414AF42C}"/>
          </ac:grpSpMkLst>
        </pc:grpChg>
        <pc:picChg chg="del">
          <ac:chgData name="Nino Philip Ramones" userId="1068934f-e3b4-4e88-ba23-4cb57230c594" providerId="ADAL" clId="{CE1A2483-E38C-48E5-BC81-7BCC41BEAE8B}" dt="2023-03-26T04:12:01.189" v="14898" actId="478"/>
          <ac:picMkLst>
            <pc:docMk/>
            <pc:sldMk cId="2324467648" sldId="293"/>
            <ac:picMk id="4" creationId="{F80FEB30-9E07-DFAD-ECA1-FF3600E6B0A8}"/>
          </ac:picMkLst>
        </pc:picChg>
        <pc:picChg chg="add mod topLvl modCrop">
          <ac:chgData name="Nino Philip Ramones" userId="1068934f-e3b4-4e88-ba23-4cb57230c594" providerId="ADAL" clId="{CE1A2483-E38C-48E5-BC81-7BCC41BEAE8B}" dt="2023-03-26T05:46:55.284" v="15334" actId="164"/>
          <ac:picMkLst>
            <pc:docMk/>
            <pc:sldMk cId="2324467648" sldId="293"/>
            <ac:picMk id="7" creationId="{B545C364-6BC3-F5C2-9AC2-1CD83928E009}"/>
          </ac:picMkLst>
        </pc:picChg>
        <pc:picChg chg="add mod topLvl modCrop">
          <ac:chgData name="Nino Philip Ramones" userId="1068934f-e3b4-4e88-ba23-4cb57230c594" providerId="ADAL" clId="{CE1A2483-E38C-48E5-BC81-7BCC41BEAE8B}" dt="2023-03-26T05:46:55.284" v="15334" actId="164"/>
          <ac:picMkLst>
            <pc:docMk/>
            <pc:sldMk cId="2324467648" sldId="293"/>
            <ac:picMk id="9" creationId="{C908F48E-A759-C61A-230E-54FCD8D63356}"/>
          </ac:picMkLst>
        </pc:picChg>
        <pc:picChg chg="add mod ord topLvl modCrop">
          <ac:chgData name="Nino Philip Ramones" userId="1068934f-e3b4-4e88-ba23-4cb57230c594" providerId="ADAL" clId="{CE1A2483-E38C-48E5-BC81-7BCC41BEAE8B}" dt="2023-03-26T05:46:55.284" v="15334" actId="164"/>
          <ac:picMkLst>
            <pc:docMk/>
            <pc:sldMk cId="2324467648" sldId="293"/>
            <ac:picMk id="13" creationId="{FF02776B-1A5F-082C-9770-26050D082E33}"/>
          </ac:picMkLst>
        </pc:picChg>
        <pc:picChg chg="add mod ord topLvl modCrop">
          <ac:chgData name="Nino Philip Ramones" userId="1068934f-e3b4-4e88-ba23-4cb57230c594" providerId="ADAL" clId="{CE1A2483-E38C-48E5-BC81-7BCC41BEAE8B}" dt="2023-03-26T05:46:55.284" v="15334" actId="164"/>
          <ac:picMkLst>
            <pc:docMk/>
            <pc:sldMk cId="2324467648" sldId="293"/>
            <ac:picMk id="15" creationId="{75CBC01E-136C-2419-BFE4-5A6A51114590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7:06:33.463" v="19664" actId="20577"/>
        <pc:sldMkLst>
          <pc:docMk/>
          <pc:sldMk cId="4028002227" sldId="294"/>
        </pc:sldMkLst>
        <pc:spChg chg="mod">
          <ac:chgData name="Nino Philip Ramones" userId="1068934f-e3b4-4e88-ba23-4cb57230c594" providerId="ADAL" clId="{CE1A2483-E38C-48E5-BC81-7BCC41BEAE8B}" dt="2023-03-26T06:18:36.047" v="16721" actId="20577"/>
          <ac:spMkLst>
            <pc:docMk/>
            <pc:sldMk cId="4028002227" sldId="294"/>
            <ac:spMk id="2" creationId="{05373617-D585-BAF0-0B5B-D2CF324A4D6B}"/>
          </ac:spMkLst>
        </pc:spChg>
        <pc:spChg chg="del">
          <ac:chgData name="Nino Philip Ramones" userId="1068934f-e3b4-4e88-ba23-4cb57230c594" providerId="ADAL" clId="{CE1A2483-E38C-48E5-BC81-7BCC41BEAE8B}" dt="2023-03-26T06:18:40.296" v="16722" actId="478"/>
          <ac:spMkLst>
            <pc:docMk/>
            <pc:sldMk cId="4028002227" sldId="294"/>
            <ac:spMk id="3" creationId="{A56FCEA2-81BB-624C-E099-8E94FE58CBD7}"/>
          </ac:spMkLst>
        </pc:spChg>
        <pc:spChg chg="add del mod">
          <ac:chgData name="Nino Philip Ramones" userId="1068934f-e3b4-4e88-ba23-4cb57230c594" providerId="ADAL" clId="{CE1A2483-E38C-48E5-BC81-7BCC41BEAE8B}" dt="2023-03-26T06:23:27.757" v="16956" actId="478"/>
          <ac:spMkLst>
            <pc:docMk/>
            <pc:sldMk cId="4028002227" sldId="294"/>
            <ac:spMk id="4" creationId="{B5671102-73BC-C068-825F-9BCF0EBDCC41}"/>
          </ac:spMkLst>
        </pc:spChg>
        <pc:spChg chg="mod">
          <ac:chgData name="Nino Philip Ramones" userId="1068934f-e3b4-4e88-ba23-4cb57230c594" providerId="ADAL" clId="{CE1A2483-E38C-48E5-BC81-7BCC41BEAE8B}" dt="2023-03-26T07:06:33.463" v="19664" actId="20577"/>
          <ac:spMkLst>
            <pc:docMk/>
            <pc:sldMk cId="4028002227" sldId="294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CE1A2483-E38C-48E5-BC81-7BCC41BEAE8B}" dt="2023-03-26T06:48:37.579" v="18836" actId="1076"/>
          <ac:spMkLst>
            <pc:docMk/>
            <pc:sldMk cId="4028002227" sldId="294"/>
            <ac:spMk id="11" creationId="{BB259863-5E41-470F-2F8D-9C0894443306}"/>
          </ac:spMkLst>
        </pc:spChg>
        <pc:spChg chg="del">
          <ac:chgData name="Nino Philip Ramones" userId="1068934f-e3b4-4e88-ba23-4cb57230c594" providerId="ADAL" clId="{CE1A2483-E38C-48E5-BC81-7BCC41BEAE8B}" dt="2023-03-26T06:18:50.917" v="16724" actId="478"/>
          <ac:spMkLst>
            <pc:docMk/>
            <pc:sldMk cId="4028002227" sldId="294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CE1A2483-E38C-48E5-BC81-7BCC41BEAE8B}" dt="2023-03-26T06:48:43.698" v="18837" actId="1076"/>
          <ac:spMkLst>
            <pc:docMk/>
            <pc:sldMk cId="4028002227" sldId="294"/>
            <ac:spMk id="14" creationId="{AE9F15E5-DB4F-049D-6DDC-BC220337710B}"/>
          </ac:spMkLst>
        </pc:spChg>
        <pc:spChg chg="add mod">
          <ac:chgData name="Nino Philip Ramones" userId="1068934f-e3b4-4e88-ba23-4cb57230c594" providerId="ADAL" clId="{CE1A2483-E38C-48E5-BC81-7BCC41BEAE8B}" dt="2023-03-26T06:52:33.313" v="19085" actId="20577"/>
          <ac:spMkLst>
            <pc:docMk/>
            <pc:sldMk cId="4028002227" sldId="294"/>
            <ac:spMk id="16" creationId="{529159D4-2DC0-908C-B848-54A266606B29}"/>
          </ac:spMkLst>
        </pc:spChg>
        <pc:grpChg chg="add mod">
          <ac:chgData name="Nino Philip Ramones" userId="1068934f-e3b4-4e88-ba23-4cb57230c594" providerId="ADAL" clId="{CE1A2483-E38C-48E5-BC81-7BCC41BEAE8B}" dt="2023-03-26T06:45:28.362" v="18774" actId="1036"/>
          <ac:grpSpMkLst>
            <pc:docMk/>
            <pc:sldMk cId="4028002227" sldId="294"/>
            <ac:grpSpMk id="10" creationId="{5BF68F3A-0319-D17A-A931-C1F0C6B8B058}"/>
          </ac:grpSpMkLst>
        </pc:grpChg>
        <pc:grpChg chg="del">
          <ac:chgData name="Nino Philip Ramones" userId="1068934f-e3b4-4e88-ba23-4cb57230c594" providerId="ADAL" clId="{CE1A2483-E38C-48E5-BC81-7BCC41BEAE8B}" dt="2023-03-26T06:18:48.476" v="16723" actId="478"/>
          <ac:grpSpMkLst>
            <pc:docMk/>
            <pc:sldMk cId="4028002227" sldId="294"/>
            <ac:grpSpMk id="19" creationId="{64A0DF12-0C2F-18B0-1A91-BFEA414AF42C}"/>
          </ac:grpSpMkLst>
        </pc:grpChg>
        <pc:picChg chg="add mod modCrop">
          <ac:chgData name="Nino Philip Ramones" userId="1068934f-e3b4-4e88-ba23-4cb57230c594" providerId="ADAL" clId="{CE1A2483-E38C-48E5-BC81-7BCC41BEAE8B}" dt="2023-03-26T06:45:35.735" v="18775" actId="1036"/>
          <ac:picMkLst>
            <pc:docMk/>
            <pc:sldMk cId="4028002227" sldId="294"/>
            <ac:picMk id="5" creationId="{35FA5325-15EE-25C4-ADF7-EEF9F054AB82}"/>
          </ac:picMkLst>
        </pc:picChg>
        <pc:picChg chg="add mod modCrop">
          <ac:chgData name="Nino Philip Ramones" userId="1068934f-e3b4-4e88-ba23-4cb57230c594" providerId="ADAL" clId="{CE1A2483-E38C-48E5-BC81-7BCC41BEAE8B}" dt="2023-03-26T06:45:16.795" v="18768" actId="164"/>
          <ac:picMkLst>
            <pc:docMk/>
            <pc:sldMk cId="4028002227" sldId="294"/>
            <ac:picMk id="8" creationId="{1A55139A-FEEF-290A-DE40-47D01B1F43E6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9:20:13.937" v="28126" actId="20577"/>
        <pc:sldMkLst>
          <pc:docMk/>
          <pc:sldMk cId="4060960727" sldId="295"/>
        </pc:sldMkLst>
        <pc:spChg chg="del">
          <ac:chgData name="Nino Philip Ramones" userId="1068934f-e3b4-4e88-ba23-4cb57230c594" providerId="ADAL" clId="{CE1A2483-E38C-48E5-BC81-7BCC41BEAE8B}" dt="2023-03-26T07:00:36.777" v="19149" actId="478"/>
          <ac:spMkLst>
            <pc:docMk/>
            <pc:sldMk cId="4060960727" sldId="295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9:20:13.937" v="28126" actId="20577"/>
          <ac:spMkLst>
            <pc:docMk/>
            <pc:sldMk cId="4060960727" sldId="295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7:01:55.904" v="19155" actId="478"/>
          <ac:spMkLst>
            <pc:docMk/>
            <pc:sldMk cId="4060960727" sldId="295"/>
            <ac:spMk id="11" creationId="{BB259863-5E41-470F-2F8D-9C0894443306}"/>
          </ac:spMkLst>
        </pc:spChg>
        <pc:spChg chg="add mod">
          <ac:chgData name="Nino Philip Ramones" userId="1068934f-e3b4-4e88-ba23-4cb57230c594" providerId="ADAL" clId="{CE1A2483-E38C-48E5-BC81-7BCC41BEAE8B}" dt="2023-03-26T07:42:10.628" v="21610" actId="1035"/>
          <ac:spMkLst>
            <pc:docMk/>
            <pc:sldMk cId="4060960727" sldId="295"/>
            <ac:spMk id="13" creationId="{07565725-F1FB-D6D1-837F-4B5DCF0A70C6}"/>
          </ac:spMkLst>
        </pc:spChg>
        <pc:spChg chg="del">
          <ac:chgData name="Nino Philip Ramones" userId="1068934f-e3b4-4e88-ba23-4cb57230c594" providerId="ADAL" clId="{CE1A2483-E38C-48E5-BC81-7BCC41BEAE8B}" dt="2023-03-26T07:01:55.904" v="19155" actId="478"/>
          <ac:spMkLst>
            <pc:docMk/>
            <pc:sldMk cId="4060960727" sldId="295"/>
            <ac:spMk id="14" creationId="{AE9F15E5-DB4F-049D-6DDC-BC220337710B}"/>
          </ac:spMkLst>
        </pc:spChg>
        <pc:spChg chg="add del mod">
          <ac:chgData name="Nino Philip Ramones" userId="1068934f-e3b4-4e88-ba23-4cb57230c594" providerId="ADAL" clId="{CE1A2483-E38C-48E5-BC81-7BCC41BEAE8B}" dt="2023-03-26T07:31:25.577" v="21225" actId="478"/>
          <ac:spMkLst>
            <pc:docMk/>
            <pc:sldMk cId="4060960727" sldId="295"/>
            <ac:spMk id="15" creationId="{56F73D2D-F5FD-E4BA-1A92-41A9A0C2C9A0}"/>
          </ac:spMkLst>
        </pc:spChg>
        <pc:spChg chg="mod">
          <ac:chgData name="Nino Philip Ramones" userId="1068934f-e3b4-4e88-ba23-4cb57230c594" providerId="ADAL" clId="{CE1A2483-E38C-48E5-BC81-7BCC41BEAE8B}" dt="2023-03-26T07:26:16.168" v="20787" actId="1038"/>
          <ac:spMkLst>
            <pc:docMk/>
            <pc:sldMk cId="4060960727" sldId="295"/>
            <ac:spMk id="16" creationId="{529159D4-2DC0-908C-B848-54A266606B29}"/>
          </ac:spMkLst>
        </pc:spChg>
        <pc:spChg chg="add mod">
          <ac:chgData name="Nino Philip Ramones" userId="1068934f-e3b4-4e88-ba23-4cb57230c594" providerId="ADAL" clId="{CE1A2483-E38C-48E5-BC81-7BCC41BEAE8B}" dt="2023-03-26T07:31:08.720" v="21224" actId="1076"/>
          <ac:spMkLst>
            <pc:docMk/>
            <pc:sldMk cId="4060960727" sldId="295"/>
            <ac:spMk id="17" creationId="{78847466-6959-698B-F429-0E420A417506}"/>
          </ac:spMkLst>
        </pc:spChg>
        <pc:spChg chg="add mod">
          <ac:chgData name="Nino Philip Ramones" userId="1068934f-e3b4-4e88-ba23-4cb57230c594" providerId="ADAL" clId="{CE1A2483-E38C-48E5-BC81-7BCC41BEAE8B}" dt="2023-03-26T07:31:02.395" v="21222" actId="1076"/>
          <ac:spMkLst>
            <pc:docMk/>
            <pc:sldMk cId="4060960727" sldId="295"/>
            <ac:spMk id="18" creationId="{090DCD4F-B28E-BECA-0E72-6F9C51E3458F}"/>
          </ac:spMkLst>
        </pc:spChg>
        <pc:grpChg chg="del">
          <ac:chgData name="Nino Philip Ramones" userId="1068934f-e3b4-4e88-ba23-4cb57230c594" providerId="ADAL" clId="{CE1A2483-E38C-48E5-BC81-7BCC41BEAE8B}" dt="2023-03-26T07:01:51.524" v="19154" actId="478"/>
          <ac:grpSpMkLst>
            <pc:docMk/>
            <pc:sldMk cId="4060960727" sldId="295"/>
            <ac:grpSpMk id="10" creationId="{5BF68F3A-0319-D17A-A931-C1F0C6B8B058}"/>
          </ac:grpSpMkLst>
        </pc:grpChg>
        <pc:grpChg chg="add mod">
          <ac:chgData name="Nino Philip Ramones" userId="1068934f-e3b4-4e88-ba23-4cb57230c594" providerId="ADAL" clId="{CE1A2483-E38C-48E5-BC81-7BCC41BEAE8B}" dt="2023-03-26T07:24:12.589" v="20559" actId="1035"/>
          <ac:grpSpMkLst>
            <pc:docMk/>
            <pc:sldMk cId="4060960727" sldId="295"/>
            <ac:grpSpMk id="12" creationId="{05BAAEA3-5D88-8154-9068-818D1A0CB520}"/>
          </ac:grpSpMkLst>
        </pc:grpChg>
        <pc:picChg chg="add mod">
          <ac:chgData name="Nino Philip Ramones" userId="1068934f-e3b4-4e88-ba23-4cb57230c594" providerId="ADAL" clId="{CE1A2483-E38C-48E5-BC81-7BCC41BEAE8B}" dt="2023-03-26T07:23:39.703" v="20551" actId="14100"/>
          <ac:picMkLst>
            <pc:docMk/>
            <pc:sldMk cId="4060960727" sldId="295"/>
            <ac:picMk id="4" creationId="{B197A632-FB85-A997-CB4E-3B68180C09DC}"/>
          </ac:picMkLst>
        </pc:picChg>
        <pc:picChg chg="add mod modCrop">
          <ac:chgData name="Nino Philip Ramones" userId="1068934f-e3b4-4e88-ba23-4cb57230c594" providerId="ADAL" clId="{CE1A2483-E38C-48E5-BC81-7BCC41BEAE8B}" dt="2023-03-26T07:23:52.337" v="20555" actId="164"/>
          <ac:picMkLst>
            <pc:docMk/>
            <pc:sldMk cId="4060960727" sldId="295"/>
            <ac:picMk id="7" creationId="{45B7C1C9-5589-BA98-8ACF-C8442468C910}"/>
          </ac:picMkLst>
        </pc:picChg>
        <pc:picChg chg="add mod modCrop">
          <ac:chgData name="Nino Philip Ramones" userId="1068934f-e3b4-4e88-ba23-4cb57230c594" providerId="ADAL" clId="{CE1A2483-E38C-48E5-BC81-7BCC41BEAE8B}" dt="2023-03-26T07:23:52.337" v="20555" actId="164"/>
          <ac:picMkLst>
            <pc:docMk/>
            <pc:sldMk cId="4060960727" sldId="295"/>
            <ac:picMk id="9" creationId="{92CEF692-6C1A-EF3E-786F-E853EB1A706A}"/>
          </ac:picMkLst>
        </pc:picChg>
        <pc:picChg chg="add del mod">
          <ac:chgData name="Nino Philip Ramones" userId="1068934f-e3b4-4e88-ba23-4cb57230c594" providerId="ADAL" clId="{CE1A2483-E38C-48E5-BC81-7BCC41BEAE8B}" dt="2023-03-26T07:16:57.634" v="20306" actId="478"/>
          <ac:picMkLst>
            <pc:docMk/>
            <pc:sldMk cId="4060960727" sldId="295"/>
            <ac:picMk id="5122" creationId="{03D68435-2ED3-A4C6-3C27-279734034B45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7:49:23.660" v="21924" actId="1036"/>
        <pc:sldMkLst>
          <pc:docMk/>
          <pc:sldMk cId="139793571" sldId="296"/>
        </pc:sldMkLst>
        <pc:spChg chg="del mod">
          <ac:chgData name="Nino Philip Ramones" userId="1068934f-e3b4-4e88-ba23-4cb57230c594" providerId="ADAL" clId="{CE1A2483-E38C-48E5-BC81-7BCC41BEAE8B}" dt="2023-03-26T07:39:15.673" v="21444" actId="478"/>
          <ac:spMkLst>
            <pc:docMk/>
            <pc:sldMk cId="139793571" sldId="296"/>
            <ac:spMk id="2" creationId="{05373617-D585-BAF0-0B5B-D2CF324A4D6B}"/>
          </ac:spMkLst>
        </pc:spChg>
        <pc:spChg chg="del">
          <ac:chgData name="Nino Philip Ramones" userId="1068934f-e3b4-4e88-ba23-4cb57230c594" providerId="ADAL" clId="{CE1A2483-E38C-48E5-BC81-7BCC41BEAE8B}" dt="2023-03-26T07:33:19.352" v="21323" actId="478"/>
          <ac:spMkLst>
            <pc:docMk/>
            <pc:sldMk cId="139793571" sldId="296"/>
            <ac:spMk id="3" creationId="{A56FCEA2-81BB-624C-E099-8E94FE58CBD7}"/>
          </ac:spMkLst>
        </pc:spChg>
        <pc:spChg chg="del">
          <ac:chgData name="Nino Philip Ramones" userId="1068934f-e3b4-4e88-ba23-4cb57230c594" providerId="ADAL" clId="{CE1A2483-E38C-48E5-BC81-7BCC41BEAE8B}" dt="2023-03-26T07:34:00.503" v="21331" actId="478"/>
          <ac:spMkLst>
            <pc:docMk/>
            <pc:sldMk cId="139793571" sldId="296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7:47:32.704" v="21890" actId="1035"/>
          <ac:spMkLst>
            <pc:docMk/>
            <pc:sldMk cId="139793571" sldId="296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CE1A2483-E38C-48E5-BC81-7BCC41BEAE8B}" dt="2023-03-26T07:39:45.963" v="21454" actId="1037"/>
          <ac:spMkLst>
            <pc:docMk/>
            <pc:sldMk cId="139793571" sldId="296"/>
            <ac:spMk id="14" creationId="{3AD72C38-FC4D-F725-0285-B8C4B08CB869}"/>
          </ac:spMkLst>
        </pc:spChg>
        <pc:spChg chg="add mod">
          <ac:chgData name="Nino Philip Ramones" userId="1068934f-e3b4-4e88-ba23-4cb57230c594" providerId="ADAL" clId="{CE1A2483-E38C-48E5-BC81-7BCC41BEAE8B}" dt="2023-03-26T07:39:49.871" v="21455" actId="1035"/>
          <ac:spMkLst>
            <pc:docMk/>
            <pc:sldMk cId="139793571" sldId="296"/>
            <ac:spMk id="16" creationId="{D731C356-BEDD-81ED-E1B8-4C152F03FF24}"/>
          </ac:spMkLst>
        </pc:spChg>
        <pc:spChg chg="add mod">
          <ac:chgData name="Nino Philip Ramones" userId="1068934f-e3b4-4e88-ba23-4cb57230c594" providerId="ADAL" clId="{CE1A2483-E38C-48E5-BC81-7BCC41BEAE8B}" dt="2023-03-26T07:47:02.382" v="21884" actId="1036"/>
          <ac:spMkLst>
            <pc:docMk/>
            <pc:sldMk cId="139793571" sldId="296"/>
            <ac:spMk id="17" creationId="{8CCE19BF-04F5-5F2D-6AD4-2BA749FFDAE0}"/>
          </ac:spMkLst>
        </pc:spChg>
        <pc:spChg chg="mod">
          <ac:chgData name="Nino Philip Ramones" userId="1068934f-e3b4-4e88-ba23-4cb57230c594" providerId="ADAL" clId="{CE1A2483-E38C-48E5-BC81-7BCC41BEAE8B}" dt="2023-03-26T07:45:51.602" v="21871"/>
          <ac:spMkLst>
            <pc:docMk/>
            <pc:sldMk cId="139793571" sldId="296"/>
            <ac:spMk id="20" creationId="{11839F73-AC73-C760-B8B2-5D93B946C2CC}"/>
          </ac:spMkLst>
        </pc:spChg>
        <pc:spChg chg="mod">
          <ac:chgData name="Nino Philip Ramones" userId="1068934f-e3b4-4e88-ba23-4cb57230c594" providerId="ADAL" clId="{CE1A2483-E38C-48E5-BC81-7BCC41BEAE8B}" dt="2023-03-26T07:45:51.602" v="21871"/>
          <ac:spMkLst>
            <pc:docMk/>
            <pc:sldMk cId="139793571" sldId="296"/>
            <ac:spMk id="21" creationId="{388E3375-2F27-BAD7-226B-ED1DE347FE4E}"/>
          </ac:spMkLst>
        </pc:spChg>
        <pc:spChg chg="mod">
          <ac:chgData name="Nino Philip Ramones" userId="1068934f-e3b4-4e88-ba23-4cb57230c594" providerId="ADAL" clId="{CE1A2483-E38C-48E5-BC81-7BCC41BEAE8B}" dt="2023-03-26T07:45:51.602" v="21871"/>
          <ac:spMkLst>
            <pc:docMk/>
            <pc:sldMk cId="139793571" sldId="296"/>
            <ac:spMk id="22" creationId="{0581C36B-4646-3F73-C326-2CF9239F9A37}"/>
          </ac:spMkLst>
        </pc:spChg>
        <pc:spChg chg="mod">
          <ac:chgData name="Nino Philip Ramones" userId="1068934f-e3b4-4e88-ba23-4cb57230c594" providerId="ADAL" clId="{CE1A2483-E38C-48E5-BC81-7BCC41BEAE8B}" dt="2023-03-26T07:45:51.602" v="21871"/>
          <ac:spMkLst>
            <pc:docMk/>
            <pc:sldMk cId="139793571" sldId="296"/>
            <ac:spMk id="27" creationId="{EBD7BDAA-7B82-6F9C-77D0-D57B0303301F}"/>
          </ac:spMkLst>
        </pc:spChg>
        <pc:spChg chg="add mod">
          <ac:chgData name="Nino Philip Ramones" userId="1068934f-e3b4-4e88-ba23-4cb57230c594" providerId="ADAL" clId="{CE1A2483-E38C-48E5-BC81-7BCC41BEAE8B}" dt="2023-03-26T07:49:23.660" v="21924" actId="1036"/>
          <ac:spMkLst>
            <pc:docMk/>
            <pc:sldMk cId="139793571" sldId="296"/>
            <ac:spMk id="28" creationId="{C6032C7F-1A53-D752-42C9-4DED807FD8EE}"/>
          </ac:spMkLst>
        </pc:spChg>
        <pc:spChg chg="add mod">
          <ac:chgData name="Nino Philip Ramones" userId="1068934f-e3b4-4e88-ba23-4cb57230c594" providerId="ADAL" clId="{CE1A2483-E38C-48E5-BC81-7BCC41BEAE8B}" dt="2023-03-26T07:49:07.728" v="21920" actId="1035"/>
          <ac:spMkLst>
            <pc:docMk/>
            <pc:sldMk cId="139793571" sldId="296"/>
            <ac:spMk id="29" creationId="{A88435B6-2402-09CF-460D-282C56BAD82B}"/>
          </ac:spMkLst>
        </pc:spChg>
        <pc:grpChg chg="add mod">
          <ac:chgData name="Nino Philip Ramones" userId="1068934f-e3b4-4e88-ba23-4cb57230c594" providerId="ADAL" clId="{CE1A2483-E38C-48E5-BC81-7BCC41BEAE8B}" dt="2023-03-26T07:47:24.024" v="21889" actId="14100"/>
          <ac:grpSpMkLst>
            <pc:docMk/>
            <pc:sldMk cId="139793571" sldId="296"/>
            <ac:grpSpMk id="18" creationId="{72266120-0476-C00E-B5B0-A2113253B90C}"/>
          </ac:grpSpMkLst>
        </pc:grpChg>
        <pc:grpChg chg="del">
          <ac:chgData name="Nino Philip Ramones" userId="1068934f-e3b4-4e88-ba23-4cb57230c594" providerId="ADAL" clId="{CE1A2483-E38C-48E5-BC81-7BCC41BEAE8B}" dt="2023-03-26T07:33:21.211" v="21324" actId="478"/>
          <ac:grpSpMkLst>
            <pc:docMk/>
            <pc:sldMk cId="139793571" sldId="296"/>
            <ac:grpSpMk id="19" creationId="{64A0DF12-0C2F-18B0-1A91-BFEA414AF42C}"/>
          </ac:grpSpMkLst>
        </pc:grpChg>
        <pc:picChg chg="add mod">
          <ac:chgData name="Nino Philip Ramones" userId="1068934f-e3b4-4e88-ba23-4cb57230c594" providerId="ADAL" clId="{CE1A2483-E38C-48E5-BC81-7BCC41BEAE8B}" dt="2023-03-26T07:48:19.009" v="21896" actId="1076"/>
          <ac:picMkLst>
            <pc:docMk/>
            <pc:sldMk cId="139793571" sldId="296"/>
            <ac:picMk id="5" creationId="{5533BC3B-7AAE-6FA0-47FE-C7341C5AD242}"/>
          </ac:picMkLst>
        </pc:picChg>
        <pc:picChg chg="add mod">
          <ac:chgData name="Nino Philip Ramones" userId="1068934f-e3b4-4e88-ba23-4cb57230c594" providerId="ADAL" clId="{CE1A2483-E38C-48E5-BC81-7BCC41BEAE8B}" dt="2023-03-26T07:49:23.660" v="21924" actId="1036"/>
          <ac:picMkLst>
            <pc:docMk/>
            <pc:sldMk cId="139793571" sldId="296"/>
            <ac:picMk id="10" creationId="{AEF9EB2A-85A4-B7C6-A940-4CE8DD08674F}"/>
          </ac:picMkLst>
        </pc:picChg>
        <pc:picChg chg="add mod">
          <ac:chgData name="Nino Philip Ramones" userId="1068934f-e3b4-4e88-ba23-4cb57230c594" providerId="ADAL" clId="{CE1A2483-E38C-48E5-BC81-7BCC41BEAE8B}" dt="2023-03-26T07:48:08.219" v="21893" actId="1076"/>
          <ac:picMkLst>
            <pc:docMk/>
            <pc:sldMk cId="139793571" sldId="296"/>
            <ac:picMk id="11" creationId="{E9B420AF-5BE7-011B-A726-FC48989E11C3}"/>
          </ac:picMkLst>
        </pc:picChg>
        <pc:picChg chg="add mod">
          <ac:chgData name="Nino Philip Ramones" userId="1068934f-e3b4-4e88-ba23-4cb57230c594" providerId="ADAL" clId="{CE1A2483-E38C-48E5-BC81-7BCC41BEAE8B}" dt="2023-03-26T07:46:30.130" v="21878" actId="1037"/>
          <ac:picMkLst>
            <pc:docMk/>
            <pc:sldMk cId="139793571" sldId="296"/>
            <ac:picMk id="6146" creationId="{F1798468-537B-D812-EE75-B8289A192B7F}"/>
          </ac:picMkLst>
        </pc:picChg>
      </pc:sldChg>
      <pc:sldChg chg="addSp delSp modSp add mod ord">
        <pc:chgData name="Nino Philip Ramones" userId="1068934f-e3b4-4e88-ba23-4cb57230c594" providerId="ADAL" clId="{CE1A2483-E38C-48E5-BC81-7BCC41BEAE8B}" dt="2023-03-26T08:33:12.116" v="23901" actId="14100"/>
        <pc:sldMkLst>
          <pc:docMk/>
          <pc:sldMk cId="3948325816" sldId="297"/>
        </pc:sldMkLst>
        <pc:spChg chg="mod">
          <ac:chgData name="Nino Philip Ramones" userId="1068934f-e3b4-4e88-ba23-4cb57230c594" providerId="ADAL" clId="{CE1A2483-E38C-48E5-BC81-7BCC41BEAE8B}" dt="2023-03-26T08:22:59.921" v="23103" actId="20577"/>
          <ac:spMkLst>
            <pc:docMk/>
            <pc:sldMk cId="3948325816" sldId="297"/>
            <ac:spMk id="2" creationId="{05373617-D585-BAF0-0B5B-D2CF324A4D6B}"/>
          </ac:spMkLst>
        </pc:spChg>
        <pc:spChg chg="mod">
          <ac:chgData name="Nino Philip Ramones" userId="1068934f-e3b4-4e88-ba23-4cb57230c594" providerId="ADAL" clId="{CE1A2483-E38C-48E5-BC81-7BCC41BEAE8B}" dt="2023-03-26T08:23:08.910" v="23105" actId="14100"/>
          <ac:spMkLst>
            <pc:docMk/>
            <pc:sldMk cId="3948325816" sldId="297"/>
            <ac:spMk id="6" creationId="{1C139C71-43D8-DA15-F46A-8598CDF1F78A}"/>
          </ac:spMkLst>
        </pc:spChg>
        <pc:spChg chg="mod">
          <ac:chgData name="Nino Philip Ramones" userId="1068934f-e3b4-4e88-ba23-4cb57230c594" providerId="ADAL" clId="{CE1A2483-E38C-48E5-BC81-7BCC41BEAE8B}" dt="2023-03-26T08:25:39.407" v="23196" actId="1036"/>
          <ac:spMkLst>
            <pc:docMk/>
            <pc:sldMk cId="3948325816" sldId="297"/>
            <ac:spMk id="8" creationId="{39088E25-DA30-5952-1F56-05AF9F5E2157}"/>
          </ac:spMkLst>
        </pc:spChg>
        <pc:spChg chg="mod">
          <ac:chgData name="Nino Philip Ramones" userId="1068934f-e3b4-4e88-ba23-4cb57230c594" providerId="ADAL" clId="{CE1A2483-E38C-48E5-BC81-7BCC41BEAE8B}" dt="2023-03-26T08:25:01.804" v="23192" actId="1076"/>
          <ac:spMkLst>
            <pc:docMk/>
            <pc:sldMk cId="3948325816" sldId="297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CE1A2483-E38C-48E5-BC81-7BCC41BEAE8B}" dt="2023-03-26T08:20:48.356" v="23043" actId="478"/>
          <ac:spMkLst>
            <pc:docMk/>
            <pc:sldMk cId="3948325816" sldId="297"/>
            <ac:spMk id="13" creationId="{50E2FF40-A7DC-AB1F-23B9-54CA8137EEFF}"/>
          </ac:spMkLst>
        </pc:spChg>
        <pc:spChg chg="mod">
          <ac:chgData name="Nino Philip Ramones" userId="1068934f-e3b4-4e88-ba23-4cb57230c594" providerId="ADAL" clId="{CE1A2483-E38C-48E5-BC81-7BCC41BEAE8B}" dt="2023-03-26T08:25:18.239" v="23193"/>
          <ac:spMkLst>
            <pc:docMk/>
            <pc:sldMk cId="3948325816" sldId="297"/>
            <ac:spMk id="16" creationId="{B6259BF4-B02A-3530-2266-64137DF9EC5C}"/>
          </ac:spMkLst>
        </pc:spChg>
        <pc:spChg chg="mod">
          <ac:chgData name="Nino Philip Ramones" userId="1068934f-e3b4-4e88-ba23-4cb57230c594" providerId="ADAL" clId="{CE1A2483-E38C-48E5-BC81-7BCC41BEAE8B}" dt="2023-03-26T08:25:18.239" v="23193"/>
          <ac:spMkLst>
            <pc:docMk/>
            <pc:sldMk cId="3948325816" sldId="297"/>
            <ac:spMk id="17" creationId="{1C386029-D762-A1EC-4B30-FCC33AE7EA21}"/>
          </ac:spMkLst>
        </pc:spChg>
        <pc:spChg chg="mod">
          <ac:chgData name="Nino Philip Ramones" userId="1068934f-e3b4-4e88-ba23-4cb57230c594" providerId="ADAL" clId="{CE1A2483-E38C-48E5-BC81-7BCC41BEAE8B}" dt="2023-03-26T08:25:18.239" v="23193"/>
          <ac:spMkLst>
            <pc:docMk/>
            <pc:sldMk cId="3948325816" sldId="297"/>
            <ac:spMk id="18" creationId="{E1ED8F0E-E6B9-52DE-E82F-44247D6A2E26}"/>
          </ac:spMkLst>
        </pc:spChg>
        <pc:spChg chg="mod">
          <ac:chgData name="Nino Philip Ramones" userId="1068934f-e3b4-4e88-ba23-4cb57230c594" providerId="ADAL" clId="{CE1A2483-E38C-48E5-BC81-7BCC41BEAE8B}" dt="2023-03-26T08:25:18.239" v="23193"/>
          <ac:spMkLst>
            <pc:docMk/>
            <pc:sldMk cId="3948325816" sldId="297"/>
            <ac:spMk id="19" creationId="{5A1EEC8E-1C46-4C79-397A-948656F702E5}"/>
          </ac:spMkLst>
        </pc:spChg>
        <pc:grpChg chg="add mod">
          <ac:chgData name="Nino Philip Ramones" userId="1068934f-e3b4-4e88-ba23-4cb57230c594" providerId="ADAL" clId="{CE1A2483-E38C-48E5-BC81-7BCC41BEAE8B}" dt="2023-03-26T08:23:14.111" v="23108" actId="1036"/>
          <ac:grpSpMkLst>
            <pc:docMk/>
            <pc:sldMk cId="3948325816" sldId="297"/>
            <ac:grpSpMk id="14" creationId="{7A11D06A-C145-1D23-A0D7-F396C09102F6}"/>
          </ac:grpSpMkLst>
        </pc:grpChg>
        <pc:grpChg chg="add mod">
          <ac:chgData name="Nino Philip Ramones" userId="1068934f-e3b4-4e88-ba23-4cb57230c594" providerId="ADAL" clId="{CE1A2483-E38C-48E5-BC81-7BCC41BEAE8B}" dt="2023-03-26T08:33:12.116" v="23901" actId="14100"/>
          <ac:grpSpMkLst>
            <pc:docMk/>
            <pc:sldMk cId="3948325816" sldId="297"/>
            <ac:grpSpMk id="15" creationId="{9DDD53A5-8FE2-12A9-B4C6-439D40C22FB2}"/>
          </ac:grpSpMkLst>
        </pc:grpChg>
        <pc:picChg chg="add mod modCrop">
          <ac:chgData name="Nino Philip Ramones" userId="1068934f-e3b4-4e88-ba23-4cb57230c594" providerId="ADAL" clId="{CE1A2483-E38C-48E5-BC81-7BCC41BEAE8B}" dt="2023-03-26T08:22:41.150" v="23086" actId="164"/>
          <ac:picMkLst>
            <pc:docMk/>
            <pc:sldMk cId="3948325816" sldId="297"/>
            <ac:picMk id="4" creationId="{79485BE0-1901-8EDC-6BAD-2F5F6B49EAC4}"/>
          </ac:picMkLst>
        </pc:picChg>
        <pc:picChg chg="del">
          <ac:chgData name="Nino Philip Ramones" userId="1068934f-e3b4-4e88-ba23-4cb57230c594" providerId="ADAL" clId="{CE1A2483-E38C-48E5-BC81-7BCC41BEAE8B}" dt="2023-03-26T08:08:36.129" v="22320" actId="478"/>
          <ac:picMkLst>
            <pc:docMk/>
            <pc:sldMk cId="3948325816" sldId="297"/>
            <ac:picMk id="5" creationId="{9C4CA27C-CA0F-BC98-6B23-53246FF191BB}"/>
          </ac:picMkLst>
        </pc:picChg>
        <pc:picChg chg="add mod ord modCrop">
          <ac:chgData name="Nino Philip Ramones" userId="1068934f-e3b4-4e88-ba23-4cb57230c594" providerId="ADAL" clId="{CE1A2483-E38C-48E5-BC81-7BCC41BEAE8B}" dt="2023-03-26T08:22:41.150" v="23086" actId="164"/>
          <ac:picMkLst>
            <pc:docMk/>
            <pc:sldMk cId="3948325816" sldId="297"/>
            <ac:picMk id="9" creationId="{38B38206-7B1B-44ED-E79F-C516BE1F6AFB}"/>
          </ac:picMkLst>
        </pc:picChg>
        <pc:picChg chg="add mod ord modCrop">
          <ac:chgData name="Nino Philip Ramones" userId="1068934f-e3b4-4e88-ba23-4cb57230c594" providerId="ADAL" clId="{CE1A2483-E38C-48E5-BC81-7BCC41BEAE8B}" dt="2023-03-26T08:22:41.150" v="23086" actId="164"/>
          <ac:picMkLst>
            <pc:docMk/>
            <pc:sldMk cId="3948325816" sldId="297"/>
            <ac:picMk id="11" creationId="{E6F79B48-748D-36C0-156F-B0F9D1FA53BA}"/>
          </ac:picMkLst>
        </pc:picChg>
        <pc:picChg chg="del mod">
          <ac:chgData name="Nino Philip Ramones" userId="1068934f-e3b4-4e88-ba23-4cb57230c594" providerId="ADAL" clId="{CE1A2483-E38C-48E5-BC81-7BCC41BEAE8B}" dt="2023-03-26T08:05:16.260" v="22006" actId="478"/>
          <ac:picMkLst>
            <pc:docMk/>
            <pc:sldMk cId="3948325816" sldId="297"/>
            <ac:picMk id="4098" creationId="{FBFF0E94-ABA5-0C9F-52A2-3D9BC0E52694}"/>
          </ac:picMkLst>
        </pc:picChg>
        <pc:picChg chg="add mod">
          <ac:chgData name="Nino Philip Ramones" userId="1068934f-e3b4-4e88-ba23-4cb57230c594" providerId="ADAL" clId="{CE1A2483-E38C-48E5-BC81-7BCC41BEAE8B}" dt="2023-03-26T08:14:23.666" v="22405" actId="465"/>
          <ac:picMkLst>
            <pc:docMk/>
            <pc:sldMk cId="3948325816" sldId="297"/>
            <ac:picMk id="7170" creationId="{EE2BF269-F20E-28D8-907D-13517B003917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9:21:56.961" v="28127" actId="2711"/>
        <pc:sldMkLst>
          <pc:docMk/>
          <pc:sldMk cId="3617745255" sldId="298"/>
        </pc:sldMkLst>
        <pc:spChg chg="add mod">
          <ac:chgData name="Nino Philip Ramones" userId="1068934f-e3b4-4e88-ba23-4cb57230c594" providerId="ADAL" clId="{CE1A2483-E38C-48E5-BC81-7BCC41BEAE8B}" dt="2023-03-26T08:29:38.251" v="23797" actId="20577"/>
          <ac:spMkLst>
            <pc:docMk/>
            <pc:sldMk cId="3617745255" sldId="298"/>
            <ac:spMk id="3" creationId="{A52D5C48-96BF-D359-55C6-4066F38E06DE}"/>
          </ac:spMkLst>
        </pc:spChg>
        <pc:spChg chg="mod">
          <ac:chgData name="Nino Philip Ramones" userId="1068934f-e3b4-4e88-ba23-4cb57230c594" providerId="ADAL" clId="{CE1A2483-E38C-48E5-BC81-7BCC41BEAE8B}" dt="2023-03-26T08:38:03.437" v="24574" actId="2711"/>
          <ac:spMkLst>
            <pc:docMk/>
            <pc:sldMk cId="3617745255" sldId="298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8:26:15.400" v="23199" actId="478"/>
          <ac:spMkLst>
            <pc:docMk/>
            <pc:sldMk cId="3617745255" sldId="298"/>
            <ac:spMk id="8" creationId="{39088E25-DA30-5952-1F56-05AF9F5E2157}"/>
          </ac:spMkLst>
        </pc:spChg>
        <pc:spChg chg="add mod">
          <ac:chgData name="Nino Philip Ramones" userId="1068934f-e3b4-4e88-ba23-4cb57230c594" providerId="ADAL" clId="{CE1A2483-E38C-48E5-BC81-7BCC41BEAE8B}" dt="2023-03-26T09:21:56.961" v="28127" actId="2711"/>
          <ac:spMkLst>
            <pc:docMk/>
            <pc:sldMk cId="3617745255" sldId="298"/>
            <ac:spMk id="10" creationId="{5E627872-F5F6-2FC3-56BA-A2B8784E1E6B}"/>
          </ac:spMkLst>
        </pc:spChg>
        <pc:spChg chg="mod topLvl">
          <ac:chgData name="Nino Philip Ramones" userId="1068934f-e3b4-4e88-ba23-4cb57230c594" providerId="ADAL" clId="{CE1A2483-E38C-48E5-BC81-7BCC41BEAE8B}" dt="2023-03-26T08:47:08.840" v="24972" actId="164"/>
          <ac:spMkLst>
            <pc:docMk/>
            <pc:sldMk cId="3617745255" sldId="298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CE1A2483-E38C-48E5-BC81-7BCC41BEAE8B}" dt="2023-03-26T08:47:10.016" v="24973" actId="1035"/>
          <ac:grpSpMkLst>
            <pc:docMk/>
            <pc:sldMk cId="3617745255" sldId="298"/>
            <ac:grpSpMk id="13" creationId="{D8ABF726-798A-6193-7AF7-459A5F638F2B}"/>
          </ac:grpSpMkLst>
        </pc:grpChg>
        <pc:grpChg chg="add del">
          <ac:chgData name="Nino Philip Ramones" userId="1068934f-e3b4-4e88-ba23-4cb57230c594" providerId="ADAL" clId="{CE1A2483-E38C-48E5-BC81-7BCC41BEAE8B}" dt="2023-03-26T08:26:24.473" v="23202" actId="478"/>
          <ac:grpSpMkLst>
            <pc:docMk/>
            <pc:sldMk cId="3617745255" sldId="298"/>
            <ac:grpSpMk id="14" creationId="{7A11D06A-C145-1D23-A0D7-F396C09102F6}"/>
          </ac:grpSpMkLst>
        </pc:grpChg>
        <pc:grpChg chg="del">
          <ac:chgData name="Nino Philip Ramones" userId="1068934f-e3b4-4e88-ba23-4cb57230c594" providerId="ADAL" clId="{CE1A2483-E38C-48E5-BC81-7BCC41BEAE8B}" dt="2023-03-26T08:26:11.028" v="23198" actId="478"/>
          <ac:grpSpMkLst>
            <pc:docMk/>
            <pc:sldMk cId="3617745255" sldId="298"/>
            <ac:grpSpMk id="15" creationId="{9DDD53A5-8FE2-12A9-B4C6-439D40C22FB2}"/>
          </ac:grpSpMkLst>
        </pc:grpChg>
        <pc:picChg chg="del">
          <ac:chgData name="Nino Philip Ramones" userId="1068934f-e3b4-4e88-ba23-4cb57230c594" providerId="ADAL" clId="{CE1A2483-E38C-48E5-BC81-7BCC41BEAE8B}" dt="2023-03-26T08:26:24.473" v="23202" actId="478"/>
          <ac:picMkLst>
            <pc:docMk/>
            <pc:sldMk cId="3617745255" sldId="298"/>
            <ac:picMk id="4" creationId="{79485BE0-1901-8EDC-6BAD-2F5F6B49EAC4}"/>
          </ac:picMkLst>
        </pc:picChg>
        <pc:picChg chg="add mod modCrop">
          <ac:chgData name="Nino Philip Ramones" userId="1068934f-e3b4-4e88-ba23-4cb57230c594" providerId="ADAL" clId="{CE1A2483-E38C-48E5-BC81-7BCC41BEAE8B}" dt="2023-03-26T08:47:08.840" v="24972" actId="164"/>
          <ac:picMkLst>
            <pc:docMk/>
            <pc:sldMk cId="3617745255" sldId="298"/>
            <ac:picMk id="7" creationId="{2AEDF41D-0816-C4BA-654A-AF86A271BFE4}"/>
          </ac:picMkLst>
        </pc:picChg>
        <pc:picChg chg="del">
          <ac:chgData name="Nino Philip Ramones" userId="1068934f-e3b4-4e88-ba23-4cb57230c594" providerId="ADAL" clId="{CE1A2483-E38C-48E5-BC81-7BCC41BEAE8B}" dt="2023-03-26T08:26:24.473" v="23202" actId="478"/>
          <ac:picMkLst>
            <pc:docMk/>
            <pc:sldMk cId="3617745255" sldId="298"/>
            <ac:picMk id="9" creationId="{38B38206-7B1B-44ED-E79F-C516BE1F6AFB}"/>
          </ac:picMkLst>
        </pc:picChg>
        <pc:picChg chg="del topLvl">
          <ac:chgData name="Nino Philip Ramones" userId="1068934f-e3b4-4e88-ba23-4cb57230c594" providerId="ADAL" clId="{CE1A2483-E38C-48E5-BC81-7BCC41BEAE8B}" dt="2023-03-26T08:26:24.473" v="23202" actId="478"/>
          <ac:picMkLst>
            <pc:docMk/>
            <pc:sldMk cId="3617745255" sldId="298"/>
            <ac:picMk id="11" creationId="{E6F79B48-748D-36C0-156F-B0F9D1FA53BA}"/>
          </ac:picMkLst>
        </pc:picChg>
        <pc:picChg chg="del">
          <ac:chgData name="Nino Philip Ramones" userId="1068934f-e3b4-4e88-ba23-4cb57230c594" providerId="ADAL" clId="{CE1A2483-E38C-48E5-BC81-7BCC41BEAE8B}" dt="2023-03-26T08:26:15.400" v="23199" actId="478"/>
          <ac:picMkLst>
            <pc:docMk/>
            <pc:sldMk cId="3617745255" sldId="298"/>
            <ac:picMk id="7170" creationId="{EE2BF269-F20E-28D8-907D-13517B003917}"/>
          </ac:picMkLst>
        </pc:picChg>
      </pc:sldChg>
      <pc:sldChg chg="addSp delSp modSp add mod">
        <pc:chgData name="Nino Philip Ramones" userId="1068934f-e3b4-4e88-ba23-4cb57230c594" providerId="ADAL" clId="{CE1A2483-E38C-48E5-BC81-7BCC41BEAE8B}" dt="2023-03-26T08:46:07.778" v="24969" actId="1035"/>
        <pc:sldMkLst>
          <pc:docMk/>
          <pc:sldMk cId="3399729785" sldId="299"/>
        </pc:sldMkLst>
        <pc:spChg chg="del">
          <ac:chgData name="Nino Philip Ramones" userId="1068934f-e3b4-4e88-ba23-4cb57230c594" providerId="ADAL" clId="{CE1A2483-E38C-48E5-BC81-7BCC41BEAE8B}" dt="2023-03-26T08:40:51.176" v="24607" actId="478"/>
          <ac:spMkLst>
            <pc:docMk/>
            <pc:sldMk cId="3399729785" sldId="299"/>
            <ac:spMk id="3" creationId="{A52D5C48-96BF-D359-55C6-4066F38E06DE}"/>
          </ac:spMkLst>
        </pc:spChg>
        <pc:spChg chg="mod">
          <ac:chgData name="Nino Philip Ramones" userId="1068934f-e3b4-4e88-ba23-4cb57230c594" providerId="ADAL" clId="{CE1A2483-E38C-48E5-BC81-7BCC41BEAE8B}" dt="2023-03-26T08:46:07.778" v="24969" actId="1035"/>
          <ac:spMkLst>
            <pc:docMk/>
            <pc:sldMk cId="3399729785" sldId="299"/>
            <ac:spMk id="6" creationId="{1C139C71-43D8-DA15-F46A-8598CDF1F78A}"/>
          </ac:spMkLst>
        </pc:spChg>
        <pc:spChg chg="del">
          <ac:chgData name="Nino Philip Ramones" userId="1068934f-e3b4-4e88-ba23-4cb57230c594" providerId="ADAL" clId="{CE1A2483-E38C-48E5-BC81-7BCC41BEAE8B}" dt="2023-03-26T08:40:48.705" v="24606" actId="478"/>
          <ac:spMkLst>
            <pc:docMk/>
            <pc:sldMk cId="3399729785" sldId="299"/>
            <ac:spMk id="10" creationId="{5E627872-F5F6-2FC3-56BA-A2B8784E1E6B}"/>
          </ac:spMkLst>
        </pc:spChg>
        <pc:spChg chg="mod">
          <ac:chgData name="Nino Philip Ramones" userId="1068934f-e3b4-4e88-ba23-4cb57230c594" providerId="ADAL" clId="{CE1A2483-E38C-48E5-BC81-7BCC41BEAE8B}" dt="2023-03-26T08:45:54.100" v="24964" actId="1036"/>
          <ac:spMkLst>
            <pc:docMk/>
            <pc:sldMk cId="3399729785" sldId="299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CE1A2483-E38C-48E5-BC81-7BCC41BEAE8B}" dt="2023-03-26T08:45:50.049" v="24960" actId="1036"/>
          <ac:grpSpMkLst>
            <pc:docMk/>
            <pc:sldMk cId="3399729785" sldId="299"/>
            <ac:grpSpMk id="11" creationId="{5D1DEC89-73AE-7EF4-9259-318FAC116808}"/>
          </ac:grpSpMkLst>
        </pc:grpChg>
        <pc:picChg chg="add mod modCrop">
          <ac:chgData name="Nino Philip Ramones" userId="1068934f-e3b4-4e88-ba23-4cb57230c594" providerId="ADAL" clId="{CE1A2483-E38C-48E5-BC81-7BCC41BEAE8B}" dt="2023-03-26T08:42:51.495" v="24634" actId="164"/>
          <ac:picMkLst>
            <pc:docMk/>
            <pc:sldMk cId="3399729785" sldId="299"/>
            <ac:picMk id="5" creationId="{E62166C1-DB8A-DF32-F97A-6781C643CB7F}"/>
          </ac:picMkLst>
        </pc:picChg>
        <pc:picChg chg="del">
          <ac:chgData name="Nino Philip Ramones" userId="1068934f-e3b4-4e88-ba23-4cb57230c594" providerId="ADAL" clId="{CE1A2483-E38C-48E5-BC81-7BCC41BEAE8B}" dt="2023-03-26T08:40:46.584" v="24605" actId="478"/>
          <ac:picMkLst>
            <pc:docMk/>
            <pc:sldMk cId="3399729785" sldId="299"/>
            <ac:picMk id="7" creationId="{2AEDF41D-0816-C4BA-654A-AF86A271BFE4}"/>
          </ac:picMkLst>
        </pc:picChg>
        <pc:picChg chg="add mod modCrop">
          <ac:chgData name="Nino Philip Ramones" userId="1068934f-e3b4-4e88-ba23-4cb57230c594" providerId="ADAL" clId="{CE1A2483-E38C-48E5-BC81-7BCC41BEAE8B}" dt="2023-03-26T08:42:51.495" v="24634" actId="164"/>
          <ac:picMkLst>
            <pc:docMk/>
            <pc:sldMk cId="3399729785" sldId="299"/>
            <ac:picMk id="9" creationId="{2F8C4264-446C-2F88-F42C-E3AF502FE382}"/>
          </ac:picMkLst>
        </pc:picChg>
      </pc:sldChg>
    </pc:docChg>
  </pc:docChgLst>
  <pc:docChgLst>
    <pc:chgData name="Nino Philip Ramones" userId="1068934f-e3b4-4e88-ba23-4cb57230c594" providerId="ADAL" clId="{820DD763-4F73-4EFB-8106-244D01F4DE3C}"/>
    <pc:docChg chg="undo custSel addSld delSld modSld">
      <pc:chgData name="Nino Philip Ramones" userId="1068934f-e3b4-4e88-ba23-4cb57230c594" providerId="ADAL" clId="{820DD763-4F73-4EFB-8106-244D01F4DE3C}" dt="2023-07-05T06:24:06.848" v="3729"/>
      <pc:docMkLst>
        <pc:docMk/>
      </pc:docMkLst>
      <pc:sldChg chg="modSp mod">
        <pc:chgData name="Nino Philip Ramones" userId="1068934f-e3b4-4e88-ba23-4cb57230c594" providerId="ADAL" clId="{820DD763-4F73-4EFB-8106-244D01F4DE3C}" dt="2023-07-05T05:44:54.975" v="14" actId="20577"/>
        <pc:sldMkLst>
          <pc:docMk/>
          <pc:sldMk cId="2902220017" sldId="260"/>
        </pc:sldMkLst>
        <pc:spChg chg="mod">
          <ac:chgData name="Nino Philip Ramones" userId="1068934f-e3b4-4e88-ba23-4cb57230c594" providerId="ADAL" clId="{820DD763-4F73-4EFB-8106-244D01F4DE3C}" dt="2023-07-05T05:44:54.975" v="14" actId="20577"/>
          <ac:spMkLst>
            <pc:docMk/>
            <pc:sldMk cId="2902220017" sldId="260"/>
            <ac:spMk id="14" creationId="{86CD694D-7914-A6C9-97B8-2823F7984CDE}"/>
          </ac:spMkLst>
        </pc:spChg>
      </pc:sldChg>
      <pc:sldChg chg="del mod modShow">
        <pc:chgData name="Nino Philip Ramones" userId="1068934f-e3b4-4e88-ba23-4cb57230c594" providerId="ADAL" clId="{820DD763-4F73-4EFB-8106-244D01F4DE3C}" dt="2023-07-05T06:23:57.447" v="3727" actId="47"/>
        <pc:sldMkLst>
          <pc:docMk/>
          <pc:sldMk cId="4215421811" sldId="261"/>
        </pc:sldMkLst>
      </pc:sldChg>
      <pc:sldChg chg="addSp delSp modSp mod">
        <pc:chgData name="Nino Philip Ramones" userId="1068934f-e3b4-4e88-ba23-4cb57230c594" providerId="ADAL" clId="{820DD763-4F73-4EFB-8106-244D01F4DE3C}" dt="2023-07-05T06:24:06.848" v="3729"/>
        <pc:sldMkLst>
          <pc:docMk/>
          <pc:sldMk cId="3042634148" sldId="281"/>
        </pc:sldMkLst>
        <pc:spChg chg="mod">
          <ac:chgData name="Nino Philip Ramones" userId="1068934f-e3b4-4e88-ba23-4cb57230c594" providerId="ADAL" clId="{820DD763-4F73-4EFB-8106-244D01F4DE3C}" dt="2023-07-05T06:24:06.848" v="3729"/>
          <ac:spMkLst>
            <pc:docMk/>
            <pc:sldMk cId="3042634148" sldId="281"/>
            <ac:spMk id="4" creationId="{2CA869A3-2140-5014-6FC8-195C0FB59AB7}"/>
          </ac:spMkLst>
        </pc:spChg>
        <pc:spChg chg="mod">
          <ac:chgData name="Nino Philip Ramones" userId="1068934f-e3b4-4e88-ba23-4cb57230c594" providerId="ADAL" clId="{820DD763-4F73-4EFB-8106-244D01F4DE3C}" dt="2023-07-05T06:24:06.848" v="3729"/>
          <ac:spMkLst>
            <pc:docMk/>
            <pc:sldMk cId="3042634148" sldId="281"/>
            <ac:spMk id="5" creationId="{DCAAE7E4-9E1C-B9C3-C686-C3C841FA85FB}"/>
          </ac:spMkLst>
        </pc:spChg>
        <pc:spChg chg="mod">
          <ac:chgData name="Nino Philip Ramones" userId="1068934f-e3b4-4e88-ba23-4cb57230c594" providerId="ADAL" clId="{820DD763-4F73-4EFB-8106-244D01F4DE3C}" dt="2023-07-05T06:23:41.166" v="3723" actId="5793"/>
          <ac:spMkLst>
            <pc:docMk/>
            <pc:sldMk cId="3042634148" sldId="28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20DD763-4F73-4EFB-8106-244D01F4DE3C}" dt="2023-07-05T06:23:46.008" v="3726" actId="1035"/>
          <ac:spMkLst>
            <pc:docMk/>
            <pc:sldMk cId="3042634148" sldId="281"/>
            <ac:spMk id="9" creationId="{A4C4677F-45AE-36EE-ABCE-397302091C1F}"/>
          </ac:spMkLst>
        </pc:spChg>
        <pc:spChg chg="mod">
          <ac:chgData name="Nino Philip Ramones" userId="1068934f-e3b4-4e88-ba23-4cb57230c594" providerId="ADAL" clId="{820DD763-4F73-4EFB-8106-244D01F4DE3C}" dt="2023-07-05T06:23:46.008" v="3726" actId="1035"/>
          <ac:spMkLst>
            <pc:docMk/>
            <pc:sldMk cId="3042634148" sldId="281"/>
            <ac:spMk id="15" creationId="{3DE590E7-D5BC-0018-437A-AE6E15E396B6}"/>
          </ac:spMkLst>
        </pc:spChg>
        <pc:grpChg chg="add mod">
          <ac:chgData name="Nino Philip Ramones" userId="1068934f-e3b4-4e88-ba23-4cb57230c594" providerId="ADAL" clId="{820DD763-4F73-4EFB-8106-244D01F4DE3C}" dt="2023-07-05T06:24:06.848" v="3729"/>
          <ac:grpSpMkLst>
            <pc:docMk/>
            <pc:sldMk cId="3042634148" sldId="281"/>
            <ac:grpSpMk id="2" creationId="{E49244F6-39A5-2D15-69A3-DF9219F12981}"/>
          </ac:grpSpMkLst>
        </pc:grpChg>
        <pc:grpChg chg="del">
          <ac:chgData name="Nino Philip Ramones" userId="1068934f-e3b4-4e88-ba23-4cb57230c594" providerId="ADAL" clId="{820DD763-4F73-4EFB-8106-244D01F4DE3C}" dt="2023-07-05T06:24:06.455" v="3728" actId="478"/>
          <ac:grpSpMkLst>
            <pc:docMk/>
            <pc:sldMk cId="3042634148" sldId="281"/>
            <ac:grpSpMk id="7" creationId="{6FED7181-EDE5-6D68-4BA8-1E40018220BF}"/>
          </ac:grpSpMkLst>
        </pc:grpChg>
        <pc:cxnChg chg="mod">
          <ac:chgData name="Nino Philip Ramones" userId="1068934f-e3b4-4e88-ba23-4cb57230c594" providerId="ADAL" clId="{820DD763-4F73-4EFB-8106-244D01F4DE3C}" dt="2023-07-05T06:24:06.848" v="3729"/>
          <ac:cxnSpMkLst>
            <pc:docMk/>
            <pc:sldMk cId="3042634148" sldId="281"/>
            <ac:cxnSpMk id="3" creationId="{9DC4BDA3-407E-0E4B-3AE0-B77A02560B9C}"/>
          </ac:cxnSpMkLst>
        </pc:cxnChg>
      </pc:sldChg>
      <pc:sldChg chg="addSp delSp modSp mod">
        <pc:chgData name="Nino Philip Ramones" userId="1068934f-e3b4-4e88-ba23-4cb57230c594" providerId="ADAL" clId="{820DD763-4F73-4EFB-8106-244D01F4DE3C}" dt="2023-07-05T05:54:31.853" v="776" actId="2711"/>
        <pc:sldMkLst>
          <pc:docMk/>
          <pc:sldMk cId="2474797160" sldId="288"/>
        </pc:sldMkLst>
        <pc:spChg chg="mod">
          <ac:chgData name="Nino Philip Ramones" userId="1068934f-e3b4-4e88-ba23-4cb57230c594" providerId="ADAL" clId="{820DD763-4F73-4EFB-8106-244D01F4DE3C}" dt="2023-07-05T05:46:28.347" v="52" actId="20577"/>
          <ac:spMkLst>
            <pc:docMk/>
            <pc:sldMk cId="2474797160" sldId="28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820DD763-4F73-4EFB-8106-244D01F4DE3C}" dt="2023-07-05T05:54:31.853" v="776" actId="2711"/>
          <ac:spMkLst>
            <pc:docMk/>
            <pc:sldMk cId="2474797160" sldId="288"/>
            <ac:spMk id="6" creationId="{1C139C71-43D8-DA15-F46A-8598CDF1F78A}"/>
          </ac:spMkLst>
        </pc:spChg>
        <pc:spChg chg="add del mod">
          <ac:chgData name="Nino Philip Ramones" userId="1068934f-e3b4-4e88-ba23-4cb57230c594" providerId="ADAL" clId="{820DD763-4F73-4EFB-8106-244D01F4DE3C}" dt="2023-07-05T05:47:42.055" v="64" actId="478"/>
          <ac:spMkLst>
            <pc:docMk/>
            <pc:sldMk cId="2474797160" sldId="288"/>
            <ac:spMk id="7" creationId="{CDB45B4C-F0B4-1B7D-88E3-241A9E5023AC}"/>
          </ac:spMkLst>
        </pc:spChg>
        <pc:spChg chg="mod">
          <ac:chgData name="Nino Philip Ramones" userId="1068934f-e3b4-4e88-ba23-4cb57230c594" providerId="ADAL" clId="{820DD763-4F73-4EFB-8106-244D01F4DE3C}" dt="2023-07-05T05:46:17.772" v="37" actId="1038"/>
          <ac:spMkLst>
            <pc:docMk/>
            <pc:sldMk cId="2474797160" sldId="288"/>
            <ac:spMk id="10" creationId="{DC77259B-73D1-4E44-FE25-5ED78AA2D62A}"/>
          </ac:spMkLst>
        </pc:spChg>
        <pc:spChg chg="del">
          <ac:chgData name="Nino Philip Ramones" userId="1068934f-e3b4-4e88-ba23-4cb57230c594" providerId="ADAL" clId="{820DD763-4F73-4EFB-8106-244D01F4DE3C}" dt="2023-07-05T05:46:32.497" v="53" actId="478"/>
          <ac:spMkLst>
            <pc:docMk/>
            <pc:sldMk cId="2474797160" sldId="288"/>
            <ac:spMk id="14" creationId="{FA77A4C6-1E16-8A88-EE9A-B9A6EA7A8EFD}"/>
          </ac:spMkLst>
        </pc:spChg>
        <pc:spChg chg="del">
          <ac:chgData name="Nino Philip Ramones" userId="1068934f-e3b4-4e88-ba23-4cb57230c594" providerId="ADAL" clId="{820DD763-4F73-4EFB-8106-244D01F4DE3C}" dt="2023-07-05T05:46:38.462" v="54" actId="478"/>
          <ac:spMkLst>
            <pc:docMk/>
            <pc:sldMk cId="2474797160" sldId="288"/>
            <ac:spMk id="15" creationId="{1866B80F-02C2-F790-FD04-F99B8F5F8A04}"/>
          </ac:spMkLst>
        </pc:spChg>
        <pc:spChg chg="mod">
          <ac:chgData name="Nino Philip Ramones" userId="1068934f-e3b4-4e88-ba23-4cb57230c594" providerId="ADAL" clId="{820DD763-4F73-4EFB-8106-244D01F4DE3C}" dt="2023-07-05T05:49:24.404" v="256" actId="20577"/>
          <ac:spMkLst>
            <pc:docMk/>
            <pc:sldMk cId="2474797160" sldId="288"/>
            <ac:spMk id="18" creationId="{BDC762C7-52F3-564C-C7F2-3F158255175E}"/>
          </ac:spMkLst>
        </pc:spChg>
        <pc:picChg chg="add mod">
          <ac:chgData name="Nino Philip Ramones" userId="1068934f-e3b4-4e88-ba23-4cb57230c594" providerId="ADAL" clId="{820DD763-4F73-4EFB-8106-244D01F4DE3C}" dt="2023-07-05T05:48:04.105" v="72" actId="1076"/>
          <ac:picMkLst>
            <pc:docMk/>
            <pc:sldMk cId="2474797160" sldId="288"/>
            <ac:picMk id="4" creationId="{C70C54A3-2434-F910-8818-79F5C768C7A7}"/>
          </ac:picMkLst>
        </pc:picChg>
        <pc:picChg chg="mod">
          <ac:chgData name="Nino Philip Ramones" userId="1068934f-e3b4-4e88-ba23-4cb57230c594" providerId="ADAL" clId="{820DD763-4F73-4EFB-8106-244D01F4DE3C}" dt="2023-07-05T05:47:56.818" v="71" actId="1076"/>
          <ac:picMkLst>
            <pc:docMk/>
            <pc:sldMk cId="2474797160" sldId="288"/>
            <ac:picMk id="17" creationId="{AFCEFD5D-AF1B-83F0-3CC7-21698A92C6B3}"/>
          </ac:picMkLst>
        </pc:picChg>
      </pc:sldChg>
      <pc:sldChg chg="addSp delSp modSp add mod">
        <pc:chgData name="Nino Philip Ramones" userId="1068934f-e3b4-4e88-ba23-4cb57230c594" providerId="ADAL" clId="{820DD763-4F73-4EFB-8106-244D01F4DE3C}" dt="2023-07-05T06:05:28.669" v="1884" actId="2711"/>
        <pc:sldMkLst>
          <pc:docMk/>
          <pc:sldMk cId="790329946" sldId="289"/>
        </pc:sldMkLst>
        <pc:spChg chg="mod">
          <ac:chgData name="Nino Philip Ramones" userId="1068934f-e3b4-4e88-ba23-4cb57230c594" providerId="ADAL" clId="{820DD763-4F73-4EFB-8106-244D01F4DE3C}" dt="2023-07-05T05:57:20.447" v="817" actId="20577"/>
          <ac:spMkLst>
            <pc:docMk/>
            <pc:sldMk cId="790329946" sldId="289"/>
            <ac:spMk id="2" creationId="{05373617-D585-BAF0-0B5B-D2CF324A4D6B}"/>
          </ac:spMkLst>
        </pc:spChg>
        <pc:spChg chg="mod">
          <ac:chgData name="Nino Philip Ramones" userId="1068934f-e3b4-4e88-ba23-4cb57230c594" providerId="ADAL" clId="{820DD763-4F73-4EFB-8106-244D01F4DE3C}" dt="2023-07-05T06:05:28.669" v="1884" actId="2711"/>
          <ac:spMkLst>
            <pc:docMk/>
            <pc:sldMk cId="790329946" sldId="289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20DD763-4F73-4EFB-8106-244D01F4DE3C}" dt="2023-07-05T05:59:26.519" v="1114" actId="20577"/>
          <ac:spMkLst>
            <pc:docMk/>
            <pc:sldMk cId="790329946" sldId="289"/>
            <ac:spMk id="14" creationId="{A4FC55B5-2159-87C6-B1AA-73305832599B}"/>
          </ac:spMkLst>
        </pc:spChg>
        <pc:spChg chg="del">
          <ac:chgData name="Nino Philip Ramones" userId="1068934f-e3b4-4e88-ba23-4cb57230c594" providerId="ADAL" clId="{820DD763-4F73-4EFB-8106-244D01F4DE3C}" dt="2023-07-05T05:57:23.405" v="818" actId="478"/>
          <ac:spMkLst>
            <pc:docMk/>
            <pc:sldMk cId="790329946" sldId="289"/>
            <ac:spMk id="18" creationId="{BDC762C7-52F3-564C-C7F2-3F158255175E}"/>
          </ac:spMkLst>
        </pc:spChg>
        <pc:grpChg chg="add mod">
          <ac:chgData name="Nino Philip Ramones" userId="1068934f-e3b4-4e88-ba23-4cb57230c594" providerId="ADAL" clId="{820DD763-4F73-4EFB-8106-244D01F4DE3C}" dt="2023-07-05T05:58:14.140" v="846" actId="1036"/>
          <ac:grpSpMkLst>
            <pc:docMk/>
            <pc:sldMk cId="790329946" sldId="289"/>
            <ac:grpSpMk id="13" creationId="{BFBE92D7-1145-83DD-A85B-372C9D38F80F}"/>
          </ac:grpSpMkLst>
        </pc:grpChg>
        <pc:picChg chg="del">
          <ac:chgData name="Nino Philip Ramones" userId="1068934f-e3b4-4e88-ba23-4cb57230c594" providerId="ADAL" clId="{820DD763-4F73-4EFB-8106-244D01F4DE3C}" dt="2023-07-05T05:57:23.405" v="818" actId="478"/>
          <ac:picMkLst>
            <pc:docMk/>
            <pc:sldMk cId="790329946" sldId="289"/>
            <ac:picMk id="4" creationId="{C70C54A3-2434-F910-8818-79F5C768C7A7}"/>
          </ac:picMkLst>
        </pc:picChg>
        <pc:picChg chg="add mod">
          <ac:chgData name="Nino Philip Ramones" userId="1068934f-e3b4-4e88-ba23-4cb57230c594" providerId="ADAL" clId="{820DD763-4F73-4EFB-8106-244D01F4DE3C}" dt="2023-07-05T05:58:02.270" v="832" actId="164"/>
          <ac:picMkLst>
            <pc:docMk/>
            <pc:sldMk cId="790329946" sldId="289"/>
            <ac:picMk id="7" creationId="{96221312-8ECF-8B72-C3F0-CD5162B69228}"/>
          </ac:picMkLst>
        </pc:picChg>
        <pc:picChg chg="add mod">
          <ac:chgData name="Nino Philip Ramones" userId="1068934f-e3b4-4e88-ba23-4cb57230c594" providerId="ADAL" clId="{820DD763-4F73-4EFB-8106-244D01F4DE3C}" dt="2023-07-05T05:58:02.270" v="832" actId="164"/>
          <ac:picMkLst>
            <pc:docMk/>
            <pc:sldMk cId="790329946" sldId="289"/>
            <ac:picMk id="12" creationId="{A2C11BE1-AE45-09FE-7EDB-51A3BA4D9842}"/>
          </ac:picMkLst>
        </pc:picChg>
        <pc:picChg chg="del">
          <ac:chgData name="Nino Philip Ramones" userId="1068934f-e3b4-4e88-ba23-4cb57230c594" providerId="ADAL" clId="{820DD763-4F73-4EFB-8106-244D01F4DE3C}" dt="2023-07-05T05:57:23.405" v="818" actId="478"/>
          <ac:picMkLst>
            <pc:docMk/>
            <pc:sldMk cId="790329946" sldId="289"/>
            <ac:picMk id="17" creationId="{AFCEFD5D-AF1B-83F0-3CC7-21698A92C6B3}"/>
          </ac:picMkLst>
        </pc:picChg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3863001157" sldId="289"/>
        </pc:sldMkLst>
      </pc:sldChg>
      <pc:sldChg chg="addSp delSp modSp add mod">
        <pc:chgData name="Nino Philip Ramones" userId="1068934f-e3b4-4e88-ba23-4cb57230c594" providerId="ADAL" clId="{820DD763-4F73-4EFB-8106-244D01F4DE3C}" dt="2023-07-05T06:18:17.949" v="2969" actId="2710"/>
        <pc:sldMkLst>
          <pc:docMk/>
          <pc:sldMk cId="2250329488" sldId="290"/>
        </pc:sldMkLst>
        <pc:spChg chg="mod">
          <ac:chgData name="Nino Philip Ramones" userId="1068934f-e3b4-4e88-ba23-4cb57230c594" providerId="ADAL" clId="{820DD763-4F73-4EFB-8106-244D01F4DE3C}" dt="2023-07-05T06:07:55.987" v="1913" actId="20577"/>
          <ac:spMkLst>
            <pc:docMk/>
            <pc:sldMk cId="2250329488" sldId="290"/>
            <ac:spMk id="2" creationId="{05373617-D585-BAF0-0B5B-D2CF324A4D6B}"/>
          </ac:spMkLst>
        </pc:spChg>
        <pc:spChg chg="mod">
          <ac:chgData name="Nino Philip Ramones" userId="1068934f-e3b4-4e88-ba23-4cb57230c594" providerId="ADAL" clId="{820DD763-4F73-4EFB-8106-244D01F4DE3C}" dt="2023-07-05T06:16:16.330" v="2767" actId="2711"/>
          <ac:spMkLst>
            <pc:docMk/>
            <pc:sldMk cId="2250329488" sldId="290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20DD763-4F73-4EFB-8106-244D01F4DE3C}" dt="2023-07-05T06:18:17.949" v="2969" actId="2710"/>
          <ac:spMkLst>
            <pc:docMk/>
            <pc:sldMk cId="2250329488" sldId="290"/>
            <ac:spMk id="14" creationId="{A4FC55B5-2159-87C6-B1AA-73305832599B}"/>
          </ac:spMkLst>
        </pc:spChg>
        <pc:grpChg chg="del">
          <ac:chgData name="Nino Philip Ramones" userId="1068934f-e3b4-4e88-ba23-4cb57230c594" providerId="ADAL" clId="{820DD763-4F73-4EFB-8106-244D01F4DE3C}" dt="2023-07-05T06:07:58.167" v="1914" actId="478"/>
          <ac:grpSpMkLst>
            <pc:docMk/>
            <pc:sldMk cId="2250329488" sldId="290"/>
            <ac:grpSpMk id="13" creationId="{BFBE92D7-1145-83DD-A85B-372C9D38F80F}"/>
          </ac:grpSpMkLst>
        </pc:grpChg>
        <pc:picChg chg="add mod">
          <ac:chgData name="Nino Philip Ramones" userId="1068934f-e3b4-4e88-ba23-4cb57230c594" providerId="ADAL" clId="{820DD763-4F73-4EFB-8106-244D01F4DE3C}" dt="2023-07-05T06:18:01.820" v="2965" actId="1035"/>
          <ac:picMkLst>
            <pc:docMk/>
            <pc:sldMk cId="2250329488" sldId="290"/>
            <ac:picMk id="4" creationId="{ACD7955E-896A-FF22-56D7-6F889AC6E678}"/>
          </ac:picMkLst>
        </pc:picChg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2841420230" sldId="290"/>
        </pc:sldMkLst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3487387209" sldId="291"/>
        </pc:sldMkLst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4083962842" sldId="292"/>
        </pc:sldMkLst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2077593314" sldId="293"/>
        </pc:sldMkLst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2595169091" sldId="294"/>
        </pc:sldMkLst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3946524813" sldId="295"/>
        </pc:sldMkLst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1504688008" sldId="296"/>
        </pc:sldMkLst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3042439132" sldId="297"/>
        </pc:sldMkLst>
      </pc:sldChg>
      <pc:sldChg chg="del">
        <pc:chgData name="Nino Philip Ramones" userId="1068934f-e3b4-4e88-ba23-4cb57230c594" providerId="ADAL" clId="{820DD763-4F73-4EFB-8106-244D01F4DE3C}" dt="2023-07-05T05:55:21.733" v="777" actId="47"/>
        <pc:sldMkLst>
          <pc:docMk/>
          <pc:sldMk cId="1432136731" sldId="298"/>
        </pc:sldMkLst>
      </pc:sldChg>
    </pc:docChg>
  </pc:docChgLst>
  <pc:docChgLst>
    <pc:chgData name="Nino Philip Ramones" userId="1068934f-e3b4-4e88-ba23-4cb57230c594" providerId="ADAL" clId="{45D49574-74C3-45F8-A9C9-92F151AFC845}"/>
    <pc:docChg chg="undo custSel addSld delSld modSld sldOrd">
      <pc:chgData name="Nino Philip Ramones" userId="1068934f-e3b4-4e88-ba23-4cb57230c594" providerId="ADAL" clId="{45D49574-74C3-45F8-A9C9-92F151AFC845}" dt="2023-07-02T02:28:30.496" v="6816" actId="1036"/>
      <pc:docMkLst>
        <pc:docMk/>
      </pc:docMkLst>
      <pc:sldChg chg="modSp mod">
        <pc:chgData name="Nino Philip Ramones" userId="1068934f-e3b4-4e88-ba23-4cb57230c594" providerId="ADAL" clId="{45D49574-74C3-45F8-A9C9-92F151AFC845}" dt="2023-07-01T06:01:22.193" v="35" actId="20577"/>
        <pc:sldMkLst>
          <pc:docMk/>
          <pc:sldMk cId="2902220017" sldId="260"/>
        </pc:sldMkLst>
        <pc:spChg chg="mod">
          <ac:chgData name="Nino Philip Ramones" userId="1068934f-e3b4-4e88-ba23-4cb57230c594" providerId="ADAL" clId="{45D49574-74C3-45F8-A9C9-92F151AFC845}" dt="2023-07-01T06:01:22.193" v="35" actId="20577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45D49574-74C3-45F8-A9C9-92F151AFC845}" dt="2023-07-01T06:01:12.624" v="24" actId="14100"/>
          <ac:spMkLst>
            <pc:docMk/>
            <pc:sldMk cId="2902220017" sldId="260"/>
            <ac:spMk id="14" creationId="{86CD694D-7914-A6C9-97B8-2823F7984CDE}"/>
          </ac:spMkLst>
        </pc:spChg>
      </pc:sldChg>
      <pc:sldChg chg="modSp mod">
        <pc:chgData name="Nino Philip Ramones" userId="1068934f-e3b4-4e88-ba23-4cb57230c594" providerId="ADAL" clId="{45D49574-74C3-45F8-A9C9-92F151AFC845}" dt="2023-07-02T02:27:53.239" v="6815" actId="1035"/>
        <pc:sldMkLst>
          <pc:docMk/>
          <pc:sldMk cId="4215421811" sldId="261"/>
        </pc:sldMkLst>
        <pc:spChg chg="mod">
          <ac:chgData name="Nino Philip Ramones" userId="1068934f-e3b4-4e88-ba23-4cb57230c594" providerId="ADAL" clId="{45D49574-74C3-45F8-A9C9-92F151AFC845}" dt="2023-07-01T06:01:40.897" v="61" actId="1038"/>
          <ac:spMkLst>
            <pc:docMk/>
            <pc:sldMk cId="4215421811" sldId="261"/>
            <ac:spMk id="5" creationId="{BC141F5B-906B-6265-DA38-F7E04A6C72A8}"/>
          </ac:spMkLst>
        </pc:spChg>
        <pc:spChg chg="mod">
          <ac:chgData name="Nino Philip Ramones" userId="1068934f-e3b4-4e88-ba23-4cb57230c594" providerId="ADAL" clId="{45D49574-74C3-45F8-A9C9-92F151AFC845}" dt="2023-07-01T06:03:46.337" v="377" actId="20577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5D49574-74C3-45F8-A9C9-92F151AFC845}" dt="2023-07-02T02:27:33.390" v="6809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45D49574-74C3-45F8-A9C9-92F151AFC845}" dt="2023-07-02T02:26:49.652" v="6640" actId="20577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45D49574-74C3-45F8-A9C9-92F151AFC845}" dt="2023-07-02T02:27:53.239" v="6815" actId="1035"/>
          <ac:grpSpMkLst>
            <pc:docMk/>
            <pc:sldMk cId="4215421811" sldId="261"/>
            <ac:grpSpMk id="9" creationId="{86565025-D585-4FE0-F5D0-00D60DC63201}"/>
          </ac:grpSpMkLst>
        </pc:grpChg>
      </pc:sldChg>
      <pc:sldChg chg="addSp delSp modSp mod">
        <pc:chgData name="Nino Philip Ramones" userId="1068934f-e3b4-4e88-ba23-4cb57230c594" providerId="ADAL" clId="{45D49574-74C3-45F8-A9C9-92F151AFC845}" dt="2023-07-02T02:25:25.425" v="6402"/>
        <pc:sldMkLst>
          <pc:docMk/>
          <pc:sldMk cId="3042634148" sldId="281"/>
        </pc:sldMkLst>
        <pc:spChg chg="mod">
          <ac:chgData name="Nino Philip Ramones" userId="1068934f-e3b4-4e88-ba23-4cb57230c594" providerId="ADAL" clId="{45D49574-74C3-45F8-A9C9-92F151AFC845}" dt="2023-07-02T02:25:25.425" v="6402"/>
          <ac:spMkLst>
            <pc:docMk/>
            <pc:sldMk cId="3042634148" sldId="281"/>
            <ac:spMk id="4" creationId="{22CA01B0-B2DF-E920-179D-6051AD114735}"/>
          </ac:spMkLst>
        </pc:spChg>
        <pc:spChg chg="mod">
          <ac:chgData name="Nino Philip Ramones" userId="1068934f-e3b4-4e88-ba23-4cb57230c594" providerId="ADAL" clId="{45D49574-74C3-45F8-A9C9-92F151AFC845}" dt="2023-07-02T02:25:25.425" v="6402"/>
          <ac:spMkLst>
            <pc:docMk/>
            <pc:sldMk cId="3042634148" sldId="281"/>
            <ac:spMk id="5" creationId="{67E0E54E-EFB0-940D-D467-5B15DC103887}"/>
          </ac:spMkLst>
        </pc:spChg>
        <pc:spChg chg="mod">
          <ac:chgData name="Nino Philip Ramones" userId="1068934f-e3b4-4e88-ba23-4cb57230c594" providerId="ADAL" clId="{45D49574-74C3-45F8-A9C9-92F151AFC845}" dt="2023-07-02T02:25:06.803" v="6400" actId="20577"/>
          <ac:spMkLst>
            <pc:docMk/>
            <pc:sldMk cId="3042634148" sldId="28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5D49574-74C3-45F8-A9C9-92F151AFC845}" dt="2023-07-02T02:25:05.357" v="6398" actId="1036"/>
          <ac:spMkLst>
            <pc:docMk/>
            <pc:sldMk cId="3042634148" sldId="281"/>
            <ac:spMk id="9" creationId="{A4C4677F-45AE-36EE-ABCE-397302091C1F}"/>
          </ac:spMkLst>
        </pc:spChg>
        <pc:spChg chg="mod">
          <ac:chgData name="Nino Philip Ramones" userId="1068934f-e3b4-4e88-ba23-4cb57230c594" providerId="ADAL" clId="{45D49574-74C3-45F8-A9C9-92F151AFC845}" dt="2023-07-02T02:25:05.357" v="6398" actId="1036"/>
          <ac:spMkLst>
            <pc:docMk/>
            <pc:sldMk cId="3042634148" sldId="281"/>
            <ac:spMk id="15" creationId="{3DE590E7-D5BC-0018-437A-AE6E15E396B6}"/>
          </ac:spMkLst>
        </pc:spChg>
        <pc:grpChg chg="add mod">
          <ac:chgData name="Nino Philip Ramones" userId="1068934f-e3b4-4e88-ba23-4cb57230c594" providerId="ADAL" clId="{45D49574-74C3-45F8-A9C9-92F151AFC845}" dt="2023-07-02T02:25:25.425" v="6402"/>
          <ac:grpSpMkLst>
            <pc:docMk/>
            <pc:sldMk cId="3042634148" sldId="281"/>
            <ac:grpSpMk id="2" creationId="{CEDD3E93-CED5-2789-BD33-3EDD4512D651}"/>
          </ac:grpSpMkLst>
        </pc:grpChg>
        <pc:grpChg chg="del">
          <ac:chgData name="Nino Philip Ramones" userId="1068934f-e3b4-4e88-ba23-4cb57230c594" providerId="ADAL" clId="{45D49574-74C3-45F8-A9C9-92F151AFC845}" dt="2023-07-02T02:25:24.943" v="6401" actId="478"/>
          <ac:grpSpMkLst>
            <pc:docMk/>
            <pc:sldMk cId="3042634148" sldId="281"/>
            <ac:grpSpMk id="19" creationId="{063FB4A0-B4C2-9DBD-350C-CC8B9CA0128B}"/>
          </ac:grpSpMkLst>
        </pc:grpChg>
        <pc:cxnChg chg="mod">
          <ac:chgData name="Nino Philip Ramones" userId="1068934f-e3b4-4e88-ba23-4cb57230c594" providerId="ADAL" clId="{45D49574-74C3-45F8-A9C9-92F151AFC845}" dt="2023-07-02T02:25:25.425" v="6402"/>
          <ac:cxnSpMkLst>
            <pc:docMk/>
            <pc:sldMk cId="3042634148" sldId="281"/>
            <ac:cxnSpMk id="3" creationId="{AD2061A5-BE9B-6BBA-36BE-F4040A93C110}"/>
          </ac:cxnSpMkLst>
        </pc:cxnChg>
      </pc:sldChg>
      <pc:sldChg chg="addSp delSp modSp mod">
        <pc:chgData name="Nino Philip Ramones" userId="1068934f-e3b4-4e88-ba23-4cb57230c594" providerId="ADAL" clId="{45D49574-74C3-45F8-A9C9-92F151AFC845}" dt="2023-07-01T06:50:59.179" v="2537" actId="33524"/>
        <pc:sldMkLst>
          <pc:docMk/>
          <pc:sldMk cId="2474797160" sldId="288"/>
        </pc:sldMkLst>
        <pc:spChg chg="mod">
          <ac:chgData name="Nino Philip Ramones" userId="1068934f-e3b4-4e88-ba23-4cb57230c594" providerId="ADAL" clId="{45D49574-74C3-45F8-A9C9-92F151AFC845}" dt="2023-07-01T06:12:27.455" v="1147" actId="20577"/>
          <ac:spMkLst>
            <pc:docMk/>
            <pc:sldMk cId="2474797160" sldId="28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5D49574-74C3-45F8-A9C9-92F151AFC845}" dt="2023-07-01T06:26:58.899" v="2258" actId="20577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5D49574-74C3-45F8-A9C9-92F151AFC845}" dt="2023-07-01T06:01:52.331" v="63"/>
          <ac:spMkLst>
            <pc:docMk/>
            <pc:sldMk cId="2474797160" sldId="288"/>
            <ac:spMk id="11" creationId="{1CE73D8E-2F58-3B56-752F-59011E91D467}"/>
          </ac:spMkLst>
        </pc:spChg>
        <pc:spChg chg="add del mod">
          <ac:chgData name="Nino Philip Ramones" userId="1068934f-e3b4-4e88-ba23-4cb57230c594" providerId="ADAL" clId="{45D49574-74C3-45F8-A9C9-92F151AFC845}" dt="2023-07-01T06:27:28.047" v="2270" actId="1036"/>
          <ac:spMkLst>
            <pc:docMk/>
            <pc:sldMk cId="2474797160" sldId="288"/>
            <ac:spMk id="12" creationId="{A03D9DDB-0911-CCC6-289E-FE03CE9C7E57}"/>
          </ac:spMkLst>
        </pc:spChg>
        <pc:spChg chg="mod">
          <ac:chgData name="Nino Philip Ramones" userId="1068934f-e3b4-4e88-ba23-4cb57230c594" providerId="ADAL" clId="{45D49574-74C3-45F8-A9C9-92F151AFC845}" dt="2023-07-01T06:01:52.331" v="63"/>
          <ac:spMkLst>
            <pc:docMk/>
            <pc:sldMk cId="2474797160" sldId="288"/>
            <ac:spMk id="13" creationId="{064403D0-0581-86AA-D81F-4DA7FF59A40C}"/>
          </ac:spMkLst>
        </pc:spChg>
        <pc:spChg chg="add del mod">
          <ac:chgData name="Nino Philip Ramones" userId="1068934f-e3b4-4e88-ba23-4cb57230c594" providerId="ADAL" clId="{45D49574-74C3-45F8-A9C9-92F151AFC845}" dt="2023-07-01T06:10:43.716" v="1104" actId="478"/>
          <ac:spMkLst>
            <pc:docMk/>
            <pc:sldMk cId="2474797160" sldId="288"/>
            <ac:spMk id="14" creationId="{0A58561B-460D-6D28-7CD8-EC497B0F85E3}"/>
          </ac:spMkLst>
        </pc:spChg>
        <pc:spChg chg="del">
          <ac:chgData name="Nino Philip Ramones" userId="1068934f-e3b4-4e88-ba23-4cb57230c594" providerId="ADAL" clId="{45D49574-74C3-45F8-A9C9-92F151AFC845}" dt="2023-07-01T06:16:01.423" v="1700" actId="478"/>
          <ac:spMkLst>
            <pc:docMk/>
            <pc:sldMk cId="2474797160" sldId="288"/>
            <ac:spMk id="15" creationId="{91D48BB3-F4C0-2250-075E-DF4AF547866C}"/>
          </ac:spMkLst>
        </pc:spChg>
        <pc:spChg chg="add mod">
          <ac:chgData name="Nino Philip Ramones" userId="1068934f-e3b4-4e88-ba23-4cb57230c594" providerId="ADAL" clId="{45D49574-74C3-45F8-A9C9-92F151AFC845}" dt="2023-07-01T06:50:59.179" v="2537" actId="33524"/>
          <ac:spMkLst>
            <pc:docMk/>
            <pc:sldMk cId="2474797160" sldId="288"/>
            <ac:spMk id="18" creationId="{A7E5AFD1-F6B1-B2FC-4874-ABBABED498A2}"/>
          </ac:spMkLst>
        </pc:spChg>
        <pc:grpChg chg="add mod">
          <ac:chgData name="Nino Philip Ramones" userId="1068934f-e3b4-4e88-ba23-4cb57230c594" providerId="ADAL" clId="{45D49574-74C3-45F8-A9C9-92F151AFC845}" dt="2023-07-01T06:01:52.331" v="63"/>
          <ac:grpSpMkLst>
            <pc:docMk/>
            <pc:sldMk cId="2474797160" sldId="288"/>
            <ac:grpSpMk id="3" creationId="{67068572-4D97-C3DC-3FFA-DEC78008A078}"/>
          </ac:grpSpMkLst>
        </pc:grpChg>
        <pc:grpChg chg="del">
          <ac:chgData name="Nino Philip Ramones" userId="1068934f-e3b4-4e88-ba23-4cb57230c594" providerId="ADAL" clId="{45D49574-74C3-45F8-A9C9-92F151AFC845}" dt="2023-07-01T06:01:51.920" v="62" actId="478"/>
          <ac:grpSpMkLst>
            <pc:docMk/>
            <pc:sldMk cId="2474797160" sldId="288"/>
            <ac:grpSpMk id="7" creationId="{D0A2E892-AD21-25E5-45E7-7EABB1868FC3}"/>
          </ac:grpSpMkLst>
        </pc:grpChg>
        <pc:grpChg chg="del">
          <ac:chgData name="Nino Philip Ramones" userId="1068934f-e3b4-4e88-ba23-4cb57230c594" providerId="ADAL" clId="{45D49574-74C3-45F8-A9C9-92F151AFC845}" dt="2023-07-01T06:10:45.849" v="1105" actId="478"/>
          <ac:grpSpMkLst>
            <pc:docMk/>
            <pc:sldMk cId="2474797160" sldId="288"/>
            <ac:grpSpMk id="21" creationId="{3BFAB13C-09B3-E117-0C3A-0FF97E8808F5}"/>
          </ac:grpSpMkLst>
        </pc:grpChg>
        <pc:picChg chg="add del mod">
          <ac:chgData name="Nino Philip Ramones" userId="1068934f-e3b4-4e88-ba23-4cb57230c594" providerId="ADAL" clId="{45D49574-74C3-45F8-A9C9-92F151AFC845}" dt="2023-07-01T06:10:41.455" v="1103" actId="478"/>
          <ac:picMkLst>
            <pc:docMk/>
            <pc:sldMk cId="2474797160" sldId="288"/>
            <ac:picMk id="5" creationId="{D010EB69-3473-A584-4B3A-F54DCBF6B169}"/>
          </ac:picMkLst>
        </pc:picChg>
        <pc:picChg chg="add mod">
          <ac:chgData name="Nino Philip Ramones" userId="1068934f-e3b4-4e88-ba23-4cb57230c594" providerId="ADAL" clId="{45D49574-74C3-45F8-A9C9-92F151AFC845}" dt="2023-07-01T06:18:58.373" v="1711" actId="1076"/>
          <ac:picMkLst>
            <pc:docMk/>
            <pc:sldMk cId="2474797160" sldId="288"/>
            <ac:picMk id="17" creationId="{F6AA28AE-6E32-053C-E7EB-15D6249EB910}"/>
          </ac:picMkLst>
        </pc:picChg>
        <pc:cxnChg chg="mod">
          <ac:chgData name="Nino Philip Ramones" userId="1068934f-e3b4-4e88-ba23-4cb57230c594" providerId="ADAL" clId="{45D49574-74C3-45F8-A9C9-92F151AFC845}" dt="2023-07-01T06:01:52.331" v="63"/>
          <ac:cxnSpMkLst>
            <pc:docMk/>
            <pc:sldMk cId="2474797160" sldId="288"/>
            <ac:cxnSpMk id="4" creationId="{027DDBA3-182B-AFD8-5E6C-944E4D9E81E5}"/>
          </ac:cxnSpMkLst>
        </pc:cxnChg>
      </pc:sldChg>
      <pc:sldChg chg="addSp delSp modSp del mod">
        <pc:chgData name="Nino Philip Ramones" userId="1068934f-e3b4-4e88-ba23-4cb57230c594" providerId="ADAL" clId="{45D49574-74C3-45F8-A9C9-92F151AFC845}" dt="2023-07-02T02:20:43.412" v="5909" actId="47"/>
        <pc:sldMkLst>
          <pc:docMk/>
          <pc:sldMk cId="2969037122" sldId="309"/>
        </pc:sldMkLst>
        <pc:spChg chg="mod">
          <ac:chgData name="Nino Philip Ramones" userId="1068934f-e3b4-4e88-ba23-4cb57230c594" providerId="ADAL" clId="{45D49574-74C3-45F8-A9C9-92F151AFC845}" dt="2023-07-01T06:01:57.870" v="65"/>
          <ac:spMkLst>
            <pc:docMk/>
            <pc:sldMk cId="2969037122" sldId="309"/>
            <ac:spMk id="7" creationId="{89B7EADC-43BE-5DA0-5AA6-B826FD72FFBE}"/>
          </ac:spMkLst>
        </pc:spChg>
        <pc:spChg chg="mod">
          <ac:chgData name="Nino Philip Ramones" userId="1068934f-e3b4-4e88-ba23-4cb57230c594" providerId="ADAL" clId="{45D49574-74C3-45F8-A9C9-92F151AFC845}" dt="2023-07-01T06:01:57.870" v="65"/>
          <ac:spMkLst>
            <pc:docMk/>
            <pc:sldMk cId="2969037122" sldId="309"/>
            <ac:spMk id="8" creationId="{55B47275-54EF-F550-BC84-04023F2ECAEC}"/>
          </ac:spMkLst>
        </pc:spChg>
        <pc:grpChg chg="add mod">
          <ac:chgData name="Nino Philip Ramones" userId="1068934f-e3b4-4e88-ba23-4cb57230c594" providerId="ADAL" clId="{45D49574-74C3-45F8-A9C9-92F151AFC845}" dt="2023-07-01T06:01:57.870" v="65"/>
          <ac:grpSpMkLst>
            <pc:docMk/>
            <pc:sldMk cId="2969037122" sldId="309"/>
            <ac:grpSpMk id="3" creationId="{6FE0D893-C895-2112-FEC9-79A00FE5FC37}"/>
          </ac:grpSpMkLst>
        </pc:grpChg>
        <pc:grpChg chg="del">
          <ac:chgData name="Nino Philip Ramones" userId="1068934f-e3b4-4e88-ba23-4cb57230c594" providerId="ADAL" clId="{45D49574-74C3-45F8-A9C9-92F151AFC845}" dt="2023-07-01T06:01:57.125" v="64" actId="478"/>
          <ac:grpSpMkLst>
            <pc:docMk/>
            <pc:sldMk cId="2969037122" sldId="309"/>
            <ac:grpSpMk id="22" creationId="{EEDE539B-BAD7-99C7-58B2-E761D94153C6}"/>
          </ac:grpSpMkLst>
        </pc:grpChg>
        <pc:cxnChg chg="mod">
          <ac:chgData name="Nino Philip Ramones" userId="1068934f-e3b4-4e88-ba23-4cb57230c594" providerId="ADAL" clId="{45D49574-74C3-45F8-A9C9-92F151AFC845}" dt="2023-07-01T06:01:57.870" v="65"/>
          <ac:cxnSpMkLst>
            <pc:docMk/>
            <pc:sldMk cId="2969037122" sldId="309"/>
            <ac:cxnSpMk id="5" creationId="{27D23212-9040-2E4E-4366-8A98926990D1}"/>
          </ac:cxnSpMkLst>
        </pc:cxnChg>
      </pc:sldChg>
      <pc:sldChg chg="addSp delSp modSp add mod ord">
        <pc:chgData name="Nino Philip Ramones" userId="1068934f-e3b4-4e88-ba23-4cb57230c594" providerId="ADAL" clId="{45D49574-74C3-45F8-A9C9-92F151AFC845}" dt="2023-07-01T15:03:58.893" v="4134" actId="20577"/>
        <pc:sldMkLst>
          <pc:docMk/>
          <pc:sldMk cId="1728350913" sldId="310"/>
        </pc:sldMkLst>
        <pc:spChg chg="mod">
          <ac:chgData name="Nino Philip Ramones" userId="1068934f-e3b4-4e88-ba23-4cb57230c594" providerId="ADAL" clId="{45D49574-74C3-45F8-A9C9-92F151AFC845}" dt="2023-07-01T14:39:30.072" v="3076" actId="20577"/>
          <ac:spMkLst>
            <pc:docMk/>
            <pc:sldMk cId="1728350913" sldId="310"/>
            <ac:spMk id="2" creationId="{05373617-D585-BAF0-0B5B-D2CF324A4D6B}"/>
          </ac:spMkLst>
        </pc:spChg>
        <pc:spChg chg="add del mod">
          <ac:chgData name="Nino Philip Ramones" userId="1068934f-e3b4-4e88-ba23-4cb57230c594" providerId="ADAL" clId="{45D49574-74C3-45F8-A9C9-92F151AFC845}" dt="2023-07-01T15:02:34.749" v="3835" actId="20577"/>
          <ac:spMkLst>
            <pc:docMk/>
            <pc:sldMk cId="1728350913" sldId="310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45D49574-74C3-45F8-A9C9-92F151AFC845}" dt="2023-07-01T15:03:58.893" v="4134" actId="20577"/>
          <ac:spMkLst>
            <pc:docMk/>
            <pc:sldMk cId="1728350913" sldId="310"/>
            <ac:spMk id="10" creationId="{3CF2225C-5D59-4BA4-8EE4-B28639106437}"/>
          </ac:spMkLst>
        </pc:spChg>
        <pc:spChg chg="mod">
          <ac:chgData name="Nino Philip Ramones" userId="1068934f-e3b4-4e88-ba23-4cb57230c594" providerId="ADAL" clId="{45D49574-74C3-45F8-A9C9-92F151AFC845}" dt="2023-07-01T14:59:43.795" v="3436" actId="14100"/>
          <ac:spMkLst>
            <pc:docMk/>
            <pc:sldMk cId="1728350913" sldId="310"/>
            <ac:spMk id="12" creationId="{A03D9DDB-0911-CCC6-289E-FE03CE9C7E57}"/>
          </ac:spMkLst>
        </pc:spChg>
        <pc:picChg chg="add mod">
          <ac:chgData name="Nino Philip Ramones" userId="1068934f-e3b4-4e88-ba23-4cb57230c594" providerId="ADAL" clId="{45D49574-74C3-45F8-A9C9-92F151AFC845}" dt="2023-07-01T14:59:07.299" v="3334" actId="1076"/>
          <ac:picMkLst>
            <pc:docMk/>
            <pc:sldMk cId="1728350913" sldId="310"/>
            <ac:picMk id="7" creationId="{39CBD32A-B7D7-D722-7B89-2DEA2BA427B8}"/>
          </ac:picMkLst>
        </pc:picChg>
        <pc:picChg chg="add mod">
          <ac:chgData name="Nino Philip Ramones" userId="1068934f-e3b4-4e88-ba23-4cb57230c594" providerId="ADAL" clId="{45D49574-74C3-45F8-A9C9-92F151AFC845}" dt="2023-07-01T14:59:07.299" v="3334" actId="1076"/>
          <ac:picMkLst>
            <pc:docMk/>
            <pc:sldMk cId="1728350913" sldId="310"/>
            <ac:picMk id="9" creationId="{0848791F-CFB6-0B5C-7B87-8D053C0452F3}"/>
          </ac:picMkLst>
        </pc:picChg>
        <pc:picChg chg="del">
          <ac:chgData name="Nino Philip Ramones" userId="1068934f-e3b4-4e88-ba23-4cb57230c594" providerId="ADAL" clId="{45D49574-74C3-45F8-A9C9-92F151AFC845}" dt="2023-07-01T06:28:00.927" v="2290" actId="478"/>
          <ac:picMkLst>
            <pc:docMk/>
            <pc:sldMk cId="1728350913" sldId="310"/>
            <ac:picMk id="17" creationId="{F6AA28AE-6E32-053C-E7EB-15D6249EB910}"/>
          </ac:picMkLst>
        </pc:picChg>
      </pc:sldChg>
      <pc:sldChg chg="del">
        <pc:chgData name="Nino Philip Ramones" userId="1068934f-e3b4-4e88-ba23-4cb57230c594" providerId="ADAL" clId="{45D49574-74C3-45F8-A9C9-92F151AFC845}" dt="2023-07-01T06:02:07.258" v="66" actId="47"/>
        <pc:sldMkLst>
          <pc:docMk/>
          <pc:sldMk cId="3384722998" sldId="310"/>
        </pc:sldMkLst>
      </pc:sldChg>
      <pc:sldChg chg="addSp delSp modSp add mod">
        <pc:chgData name="Nino Philip Ramones" userId="1068934f-e3b4-4e88-ba23-4cb57230c594" providerId="ADAL" clId="{45D49574-74C3-45F8-A9C9-92F151AFC845}" dt="2023-07-01T08:36:43.804" v="2912" actId="1036"/>
        <pc:sldMkLst>
          <pc:docMk/>
          <pc:sldMk cId="1585568692" sldId="311"/>
        </pc:sldMkLst>
        <pc:spChg chg="mod">
          <ac:chgData name="Nino Philip Ramones" userId="1068934f-e3b4-4e88-ba23-4cb57230c594" providerId="ADAL" clId="{45D49574-74C3-45F8-A9C9-92F151AFC845}" dt="2023-07-01T06:33:39.257" v="2336" actId="20577"/>
          <ac:spMkLst>
            <pc:docMk/>
            <pc:sldMk cId="1585568692" sldId="311"/>
            <ac:spMk id="2" creationId="{05373617-D585-BAF0-0B5B-D2CF324A4D6B}"/>
          </ac:spMkLst>
        </pc:spChg>
        <pc:spChg chg="del">
          <ac:chgData name="Nino Philip Ramones" userId="1068934f-e3b4-4e88-ba23-4cb57230c594" providerId="ADAL" clId="{45D49574-74C3-45F8-A9C9-92F151AFC845}" dt="2023-07-01T06:28:14.012" v="2294" actId="478"/>
          <ac:spMkLst>
            <pc:docMk/>
            <pc:sldMk cId="1585568692" sldId="31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5D49574-74C3-45F8-A9C9-92F151AFC845}" dt="2023-07-01T08:36:43.804" v="2912" actId="1036"/>
          <ac:spMkLst>
            <pc:docMk/>
            <pc:sldMk cId="1585568692" sldId="311"/>
            <ac:spMk id="12" creationId="{A03D9DDB-0911-CCC6-289E-FE03CE9C7E57}"/>
          </ac:spMkLst>
        </pc:spChg>
        <pc:picChg chg="add del mod">
          <ac:chgData name="Nino Philip Ramones" userId="1068934f-e3b4-4e88-ba23-4cb57230c594" providerId="ADAL" clId="{45D49574-74C3-45F8-A9C9-92F151AFC845}" dt="2023-07-01T06:32:30.945" v="2299" actId="478"/>
          <ac:picMkLst>
            <pc:docMk/>
            <pc:sldMk cId="1585568692" sldId="311"/>
            <ac:picMk id="7" creationId="{21B49B58-D48F-ED03-7D72-19080D1BFD77}"/>
          </ac:picMkLst>
        </pc:picChg>
        <pc:picChg chg="add mod">
          <ac:chgData name="Nino Philip Ramones" userId="1068934f-e3b4-4e88-ba23-4cb57230c594" providerId="ADAL" clId="{45D49574-74C3-45F8-A9C9-92F151AFC845}" dt="2023-07-01T08:36:43.804" v="2912" actId="1036"/>
          <ac:picMkLst>
            <pc:docMk/>
            <pc:sldMk cId="1585568692" sldId="311"/>
            <ac:picMk id="9" creationId="{20A433AB-658D-5583-5690-B306C4DED33D}"/>
          </ac:picMkLst>
        </pc:picChg>
        <pc:picChg chg="add mod modCrop">
          <ac:chgData name="Nino Philip Ramones" userId="1068934f-e3b4-4e88-ba23-4cb57230c594" providerId="ADAL" clId="{45D49574-74C3-45F8-A9C9-92F151AFC845}" dt="2023-07-01T08:36:43.804" v="2912" actId="1036"/>
          <ac:picMkLst>
            <pc:docMk/>
            <pc:sldMk cId="1585568692" sldId="311"/>
            <ac:picMk id="14" creationId="{2E12EFD7-7413-AFEB-93B4-B388E5CDC173}"/>
          </ac:picMkLst>
        </pc:picChg>
      </pc:sldChg>
      <pc:sldChg chg="del">
        <pc:chgData name="Nino Philip Ramones" userId="1068934f-e3b4-4e88-ba23-4cb57230c594" providerId="ADAL" clId="{45D49574-74C3-45F8-A9C9-92F151AFC845}" dt="2023-07-01T06:02:07.258" v="66" actId="47"/>
        <pc:sldMkLst>
          <pc:docMk/>
          <pc:sldMk cId="1589353897" sldId="311"/>
        </pc:sldMkLst>
      </pc:sldChg>
      <pc:sldChg chg="addSp delSp modSp add del mod">
        <pc:chgData name="Nino Philip Ramones" userId="1068934f-e3b4-4e88-ba23-4cb57230c594" providerId="ADAL" clId="{45D49574-74C3-45F8-A9C9-92F151AFC845}" dt="2023-07-01T08:36:54.119" v="2913" actId="47"/>
        <pc:sldMkLst>
          <pc:docMk/>
          <pc:sldMk cId="4277041397" sldId="312"/>
        </pc:sldMkLst>
        <pc:spChg chg="mod">
          <ac:chgData name="Nino Philip Ramones" userId="1068934f-e3b4-4e88-ba23-4cb57230c594" providerId="ADAL" clId="{45D49574-74C3-45F8-A9C9-92F151AFC845}" dt="2023-07-01T07:08:27.504" v="2739" actId="20577"/>
          <ac:spMkLst>
            <pc:docMk/>
            <pc:sldMk cId="4277041397" sldId="312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5D49574-74C3-45F8-A9C9-92F151AFC845}" dt="2023-07-01T08:36:16.670" v="2903" actId="20577"/>
          <ac:spMkLst>
            <pc:docMk/>
            <pc:sldMk cId="4277041397" sldId="312"/>
            <ac:spMk id="12" creationId="{A03D9DDB-0911-CCC6-289E-FE03CE9C7E57}"/>
          </ac:spMkLst>
        </pc:spChg>
        <pc:picChg chg="add mod">
          <ac:chgData name="Nino Philip Ramones" userId="1068934f-e3b4-4e88-ba23-4cb57230c594" providerId="ADAL" clId="{45D49574-74C3-45F8-A9C9-92F151AFC845}" dt="2023-07-01T07:09:36.027" v="2760" actId="1076"/>
          <ac:picMkLst>
            <pc:docMk/>
            <pc:sldMk cId="4277041397" sldId="312"/>
            <ac:picMk id="6" creationId="{89F65532-82F3-4D76-5B66-D24E007E0945}"/>
          </ac:picMkLst>
        </pc:picChg>
        <pc:picChg chg="add mod modCrop">
          <ac:chgData name="Nino Philip Ramones" userId="1068934f-e3b4-4e88-ba23-4cb57230c594" providerId="ADAL" clId="{45D49574-74C3-45F8-A9C9-92F151AFC845}" dt="2023-07-01T07:09:45.863" v="2761" actId="1076"/>
          <ac:picMkLst>
            <pc:docMk/>
            <pc:sldMk cId="4277041397" sldId="312"/>
            <ac:picMk id="8" creationId="{AE8CAFEE-90CE-3545-9450-3011997F3C48}"/>
          </ac:picMkLst>
        </pc:picChg>
        <pc:picChg chg="del">
          <ac:chgData name="Nino Philip Ramones" userId="1068934f-e3b4-4e88-ba23-4cb57230c594" providerId="ADAL" clId="{45D49574-74C3-45F8-A9C9-92F151AFC845}" dt="2023-07-01T07:08:31.833" v="2740" actId="478"/>
          <ac:picMkLst>
            <pc:docMk/>
            <pc:sldMk cId="4277041397" sldId="312"/>
            <ac:picMk id="9" creationId="{20A433AB-658D-5583-5690-B306C4DED33D}"/>
          </ac:picMkLst>
        </pc:picChg>
        <pc:picChg chg="del">
          <ac:chgData name="Nino Philip Ramones" userId="1068934f-e3b4-4e88-ba23-4cb57230c594" providerId="ADAL" clId="{45D49574-74C3-45F8-A9C9-92F151AFC845}" dt="2023-07-01T07:08:31.833" v="2740" actId="478"/>
          <ac:picMkLst>
            <pc:docMk/>
            <pc:sldMk cId="4277041397" sldId="312"/>
            <ac:picMk id="14" creationId="{2E12EFD7-7413-AFEB-93B4-B388E5CDC173}"/>
          </ac:picMkLst>
        </pc:picChg>
      </pc:sldChg>
      <pc:sldChg chg="addSp modSp add mod">
        <pc:chgData name="Nino Philip Ramones" userId="1068934f-e3b4-4e88-ba23-4cb57230c594" providerId="ADAL" clId="{45D49574-74C3-45F8-A9C9-92F151AFC845}" dt="2023-07-01T08:37:01.126" v="2915" actId="20577"/>
        <pc:sldMkLst>
          <pc:docMk/>
          <pc:sldMk cId="2420865492" sldId="313"/>
        </pc:sldMkLst>
        <pc:spChg chg="mod">
          <ac:chgData name="Nino Philip Ramones" userId="1068934f-e3b4-4e88-ba23-4cb57230c594" providerId="ADAL" clId="{45D49574-74C3-45F8-A9C9-92F151AFC845}" dt="2023-07-01T08:37:01.126" v="2915" actId="20577"/>
          <ac:spMkLst>
            <pc:docMk/>
            <pc:sldMk cId="2420865492" sldId="313"/>
            <ac:spMk id="12" creationId="{A03D9DDB-0911-CCC6-289E-FE03CE9C7E57}"/>
          </ac:spMkLst>
        </pc:spChg>
        <pc:picChg chg="mod">
          <ac:chgData name="Nino Philip Ramones" userId="1068934f-e3b4-4e88-ba23-4cb57230c594" providerId="ADAL" clId="{45D49574-74C3-45F8-A9C9-92F151AFC845}" dt="2023-07-01T08:32:41.550" v="2825" actId="1076"/>
          <ac:picMkLst>
            <pc:docMk/>
            <pc:sldMk cId="2420865492" sldId="313"/>
            <ac:picMk id="6" creationId="{89F65532-82F3-4D76-5B66-D24E007E0945}"/>
          </ac:picMkLst>
        </pc:picChg>
        <pc:picChg chg="add mod modCrop">
          <ac:chgData name="Nino Philip Ramones" userId="1068934f-e3b4-4e88-ba23-4cb57230c594" providerId="ADAL" clId="{45D49574-74C3-45F8-A9C9-92F151AFC845}" dt="2023-07-01T08:33:24.877" v="2832" actId="1076"/>
          <ac:picMkLst>
            <pc:docMk/>
            <pc:sldMk cId="2420865492" sldId="313"/>
            <ac:picMk id="7" creationId="{082903D1-8BA0-443B-A0F5-33AEC4A09A87}"/>
          </ac:picMkLst>
        </pc:picChg>
        <pc:picChg chg="mod">
          <ac:chgData name="Nino Philip Ramones" userId="1068934f-e3b4-4e88-ba23-4cb57230c594" providerId="ADAL" clId="{45D49574-74C3-45F8-A9C9-92F151AFC845}" dt="2023-07-01T08:32:47.078" v="2826" actId="1076"/>
          <ac:picMkLst>
            <pc:docMk/>
            <pc:sldMk cId="2420865492" sldId="313"/>
            <ac:picMk id="8" creationId="{AE8CAFEE-90CE-3545-9450-3011997F3C48}"/>
          </ac:picMkLst>
        </pc:picChg>
      </pc:sldChg>
      <pc:sldChg chg="del">
        <pc:chgData name="Nino Philip Ramones" userId="1068934f-e3b4-4e88-ba23-4cb57230c594" providerId="ADAL" clId="{45D49574-74C3-45F8-A9C9-92F151AFC845}" dt="2023-07-01T06:02:07.258" v="66" actId="47"/>
        <pc:sldMkLst>
          <pc:docMk/>
          <pc:sldMk cId="1302047843" sldId="314"/>
        </pc:sldMkLst>
      </pc:sldChg>
      <pc:sldChg chg="addSp delSp modSp add mod">
        <pc:chgData name="Nino Philip Ramones" userId="1068934f-e3b4-4e88-ba23-4cb57230c594" providerId="ADAL" clId="{45D49574-74C3-45F8-A9C9-92F151AFC845}" dt="2023-07-01T08:37:37.518" v="2952" actId="20577"/>
        <pc:sldMkLst>
          <pc:docMk/>
          <pc:sldMk cId="2295625150" sldId="314"/>
        </pc:sldMkLst>
        <pc:spChg chg="mod">
          <ac:chgData name="Nino Philip Ramones" userId="1068934f-e3b4-4e88-ba23-4cb57230c594" providerId="ADAL" clId="{45D49574-74C3-45F8-A9C9-92F151AFC845}" dt="2023-07-01T08:34:18.223" v="2870" actId="20577"/>
          <ac:spMkLst>
            <pc:docMk/>
            <pc:sldMk cId="2295625150" sldId="314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5D49574-74C3-45F8-A9C9-92F151AFC845}" dt="2023-07-01T08:37:37.518" v="2952" actId="20577"/>
          <ac:spMkLst>
            <pc:docMk/>
            <pc:sldMk cId="2295625150" sldId="314"/>
            <ac:spMk id="12" creationId="{A03D9DDB-0911-CCC6-289E-FE03CE9C7E57}"/>
          </ac:spMkLst>
        </pc:spChg>
        <pc:picChg chg="del">
          <ac:chgData name="Nino Philip Ramones" userId="1068934f-e3b4-4e88-ba23-4cb57230c594" providerId="ADAL" clId="{45D49574-74C3-45F8-A9C9-92F151AFC845}" dt="2023-07-01T08:33:49.718" v="2834" actId="478"/>
          <ac:picMkLst>
            <pc:docMk/>
            <pc:sldMk cId="2295625150" sldId="314"/>
            <ac:picMk id="6" creationId="{89F65532-82F3-4D76-5B66-D24E007E0945}"/>
          </ac:picMkLst>
        </pc:picChg>
        <pc:picChg chg="del">
          <ac:chgData name="Nino Philip Ramones" userId="1068934f-e3b4-4e88-ba23-4cb57230c594" providerId="ADAL" clId="{45D49574-74C3-45F8-A9C9-92F151AFC845}" dt="2023-07-01T08:33:49.718" v="2834" actId="478"/>
          <ac:picMkLst>
            <pc:docMk/>
            <pc:sldMk cId="2295625150" sldId="314"/>
            <ac:picMk id="7" creationId="{082903D1-8BA0-443B-A0F5-33AEC4A09A87}"/>
          </ac:picMkLst>
        </pc:picChg>
        <pc:picChg chg="del">
          <ac:chgData name="Nino Philip Ramones" userId="1068934f-e3b4-4e88-ba23-4cb57230c594" providerId="ADAL" clId="{45D49574-74C3-45F8-A9C9-92F151AFC845}" dt="2023-07-01T08:33:49.718" v="2834" actId="478"/>
          <ac:picMkLst>
            <pc:docMk/>
            <pc:sldMk cId="2295625150" sldId="314"/>
            <ac:picMk id="8" creationId="{AE8CAFEE-90CE-3545-9450-3011997F3C48}"/>
          </ac:picMkLst>
        </pc:picChg>
        <pc:picChg chg="add mod">
          <ac:chgData name="Nino Philip Ramones" userId="1068934f-e3b4-4e88-ba23-4cb57230c594" providerId="ADAL" clId="{45D49574-74C3-45F8-A9C9-92F151AFC845}" dt="2023-07-01T08:36:00.973" v="2893" actId="1076"/>
          <ac:picMkLst>
            <pc:docMk/>
            <pc:sldMk cId="2295625150" sldId="314"/>
            <ac:picMk id="9" creationId="{DF96CF34-2B6E-6872-ED5F-0CAC3FFE3AE1}"/>
          </ac:picMkLst>
        </pc:picChg>
        <pc:picChg chg="add mod modCrop">
          <ac:chgData name="Nino Philip Ramones" userId="1068934f-e3b4-4e88-ba23-4cb57230c594" providerId="ADAL" clId="{45D49574-74C3-45F8-A9C9-92F151AFC845}" dt="2023-07-01T08:35:49.563" v="2888" actId="1076"/>
          <ac:picMkLst>
            <pc:docMk/>
            <pc:sldMk cId="2295625150" sldId="314"/>
            <ac:picMk id="14" creationId="{4637D236-4A50-12A9-2EFD-7C3B3C436385}"/>
          </ac:picMkLst>
        </pc:picChg>
        <pc:picChg chg="add mod">
          <ac:chgData name="Nino Philip Ramones" userId="1068934f-e3b4-4e88-ba23-4cb57230c594" providerId="ADAL" clId="{45D49574-74C3-45F8-A9C9-92F151AFC845}" dt="2023-07-01T08:35:53.595" v="2891" actId="571"/>
          <ac:picMkLst>
            <pc:docMk/>
            <pc:sldMk cId="2295625150" sldId="314"/>
            <ac:picMk id="15" creationId="{A462AD4E-5E08-F99A-A449-F4C20849A831}"/>
          </ac:picMkLst>
        </pc:picChg>
      </pc:sldChg>
      <pc:sldChg chg="del">
        <pc:chgData name="Nino Philip Ramones" userId="1068934f-e3b4-4e88-ba23-4cb57230c594" providerId="ADAL" clId="{45D49574-74C3-45F8-A9C9-92F151AFC845}" dt="2023-07-01T06:02:07.258" v="66" actId="47"/>
        <pc:sldMkLst>
          <pc:docMk/>
          <pc:sldMk cId="485328959" sldId="315"/>
        </pc:sldMkLst>
      </pc:sldChg>
      <pc:sldChg chg="addSp delSp modSp add mod">
        <pc:chgData name="Nino Philip Ramones" userId="1068934f-e3b4-4e88-ba23-4cb57230c594" providerId="ADAL" clId="{45D49574-74C3-45F8-A9C9-92F151AFC845}" dt="2023-07-01T14:35:24.063" v="3054" actId="1035"/>
        <pc:sldMkLst>
          <pc:docMk/>
          <pc:sldMk cId="2461466610" sldId="315"/>
        </pc:sldMkLst>
        <pc:spChg chg="mod">
          <ac:chgData name="Nino Philip Ramones" userId="1068934f-e3b4-4e88-ba23-4cb57230c594" providerId="ADAL" clId="{45D49574-74C3-45F8-A9C9-92F151AFC845}" dt="2023-07-01T13:15:58.178" v="2974" actId="20577"/>
          <ac:spMkLst>
            <pc:docMk/>
            <pc:sldMk cId="2461466610" sldId="315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5D49574-74C3-45F8-A9C9-92F151AFC845}" dt="2023-07-01T14:35:24.063" v="3054" actId="1035"/>
          <ac:spMkLst>
            <pc:docMk/>
            <pc:sldMk cId="2461466610" sldId="315"/>
            <ac:spMk id="12" creationId="{A03D9DDB-0911-CCC6-289E-FE03CE9C7E57}"/>
          </ac:spMkLst>
        </pc:spChg>
        <pc:picChg chg="add mod modCrop">
          <ac:chgData name="Nino Philip Ramones" userId="1068934f-e3b4-4e88-ba23-4cb57230c594" providerId="ADAL" clId="{45D49574-74C3-45F8-A9C9-92F151AFC845}" dt="2023-07-01T14:34:45.814" v="3040" actId="1076"/>
          <ac:picMkLst>
            <pc:docMk/>
            <pc:sldMk cId="2461466610" sldId="315"/>
            <ac:picMk id="6" creationId="{73B9BD05-21C9-62FC-9377-817885474EE0}"/>
          </ac:picMkLst>
        </pc:picChg>
        <pc:picChg chg="add mod modCrop">
          <ac:chgData name="Nino Philip Ramones" userId="1068934f-e3b4-4e88-ba23-4cb57230c594" providerId="ADAL" clId="{45D49574-74C3-45F8-A9C9-92F151AFC845}" dt="2023-07-01T14:34:52.434" v="3041" actId="14100"/>
          <ac:picMkLst>
            <pc:docMk/>
            <pc:sldMk cId="2461466610" sldId="315"/>
            <ac:picMk id="8" creationId="{D30788A2-5FD2-6187-56D4-2A9309CE5571}"/>
          </ac:picMkLst>
        </pc:picChg>
        <pc:picChg chg="del">
          <ac:chgData name="Nino Philip Ramones" userId="1068934f-e3b4-4e88-ba23-4cb57230c594" providerId="ADAL" clId="{45D49574-74C3-45F8-A9C9-92F151AFC845}" dt="2023-07-01T13:16:01.940" v="2975" actId="478"/>
          <ac:picMkLst>
            <pc:docMk/>
            <pc:sldMk cId="2461466610" sldId="315"/>
            <ac:picMk id="9" creationId="{DF96CF34-2B6E-6872-ED5F-0CAC3FFE3AE1}"/>
          </ac:picMkLst>
        </pc:picChg>
        <pc:picChg chg="del">
          <ac:chgData name="Nino Philip Ramones" userId="1068934f-e3b4-4e88-ba23-4cb57230c594" providerId="ADAL" clId="{45D49574-74C3-45F8-A9C9-92F151AFC845}" dt="2023-07-01T13:16:01.940" v="2975" actId="478"/>
          <ac:picMkLst>
            <pc:docMk/>
            <pc:sldMk cId="2461466610" sldId="315"/>
            <ac:picMk id="14" creationId="{4637D236-4A50-12A9-2EFD-7C3B3C436385}"/>
          </ac:picMkLst>
        </pc:picChg>
        <pc:picChg chg="add mod">
          <ac:chgData name="Nino Philip Ramones" userId="1068934f-e3b4-4e88-ba23-4cb57230c594" providerId="ADAL" clId="{45D49574-74C3-45F8-A9C9-92F151AFC845}" dt="2023-07-01T14:34:31.117" v="3036" actId="1076"/>
          <ac:picMkLst>
            <pc:docMk/>
            <pc:sldMk cId="2461466610" sldId="315"/>
            <ac:picMk id="15" creationId="{778722F1-A2E8-D060-6546-7D2189EDB406}"/>
          </ac:picMkLst>
        </pc:picChg>
      </pc:sldChg>
      <pc:sldChg chg="addSp delSp modSp add mod">
        <pc:chgData name="Nino Philip Ramones" userId="1068934f-e3b4-4e88-ba23-4cb57230c594" providerId="ADAL" clId="{45D49574-74C3-45F8-A9C9-92F151AFC845}" dt="2023-07-02T02:23:53.603" v="6331" actId="20577"/>
        <pc:sldMkLst>
          <pc:docMk/>
          <pc:sldMk cId="2476096582" sldId="316"/>
        </pc:sldMkLst>
        <pc:spChg chg="mod">
          <ac:chgData name="Nino Philip Ramones" userId="1068934f-e3b4-4e88-ba23-4cb57230c594" providerId="ADAL" clId="{45D49574-74C3-45F8-A9C9-92F151AFC845}" dt="2023-07-02T02:23:53.603" v="6331" actId="20577"/>
          <ac:spMkLst>
            <pc:docMk/>
            <pc:sldMk cId="2476096582" sldId="316"/>
            <ac:spMk id="6" creationId="{1C139C71-43D8-DA15-F46A-8598CDF1F78A}"/>
          </ac:spMkLst>
        </pc:spChg>
        <pc:spChg chg="del">
          <ac:chgData name="Nino Philip Ramones" userId="1068934f-e3b4-4e88-ba23-4cb57230c594" providerId="ADAL" clId="{45D49574-74C3-45F8-A9C9-92F151AFC845}" dt="2023-07-01T15:04:10.867" v="4137" actId="478"/>
          <ac:spMkLst>
            <pc:docMk/>
            <pc:sldMk cId="2476096582" sldId="316"/>
            <ac:spMk id="10" creationId="{3CF2225C-5D59-4BA4-8EE4-B28639106437}"/>
          </ac:spMkLst>
        </pc:spChg>
        <pc:spChg chg="mod">
          <ac:chgData name="Nino Philip Ramones" userId="1068934f-e3b4-4e88-ba23-4cb57230c594" providerId="ADAL" clId="{45D49574-74C3-45F8-A9C9-92F151AFC845}" dt="2023-07-01T15:07:15.979" v="4251" actId="1036"/>
          <ac:spMkLst>
            <pc:docMk/>
            <pc:sldMk cId="2476096582" sldId="316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45D49574-74C3-45F8-A9C9-92F151AFC845}" dt="2023-07-01T15:09:44.839" v="4598" actId="478"/>
          <ac:spMkLst>
            <pc:docMk/>
            <pc:sldMk cId="2476096582" sldId="316"/>
            <ac:spMk id="16" creationId="{A090E353-ABDD-CA42-0DAC-9529F8256FCD}"/>
          </ac:spMkLst>
        </pc:spChg>
        <pc:picChg chg="del">
          <ac:chgData name="Nino Philip Ramones" userId="1068934f-e3b4-4e88-ba23-4cb57230c594" providerId="ADAL" clId="{45D49574-74C3-45F8-A9C9-92F151AFC845}" dt="2023-07-01T15:04:07.792" v="4136" actId="478"/>
          <ac:picMkLst>
            <pc:docMk/>
            <pc:sldMk cId="2476096582" sldId="316"/>
            <ac:picMk id="7" creationId="{39CBD32A-B7D7-D722-7B89-2DEA2BA427B8}"/>
          </ac:picMkLst>
        </pc:picChg>
        <pc:picChg chg="add del mod">
          <ac:chgData name="Nino Philip Ramones" userId="1068934f-e3b4-4e88-ba23-4cb57230c594" providerId="ADAL" clId="{45D49574-74C3-45F8-A9C9-92F151AFC845}" dt="2023-07-01T15:04:24.315" v="4142"/>
          <ac:picMkLst>
            <pc:docMk/>
            <pc:sldMk cId="2476096582" sldId="316"/>
            <ac:picMk id="8" creationId="{7C8AE232-52C4-6D15-A9FC-DD5A427A0837}"/>
          </ac:picMkLst>
        </pc:picChg>
        <pc:picChg chg="del">
          <ac:chgData name="Nino Philip Ramones" userId="1068934f-e3b4-4e88-ba23-4cb57230c594" providerId="ADAL" clId="{45D49574-74C3-45F8-A9C9-92F151AFC845}" dt="2023-07-01T15:04:07.792" v="4136" actId="478"/>
          <ac:picMkLst>
            <pc:docMk/>
            <pc:sldMk cId="2476096582" sldId="316"/>
            <ac:picMk id="9" creationId="{0848791F-CFB6-0B5C-7B87-8D053C0452F3}"/>
          </ac:picMkLst>
        </pc:picChg>
        <pc:picChg chg="add mod">
          <ac:chgData name="Nino Philip Ramones" userId="1068934f-e3b4-4e88-ba23-4cb57230c594" providerId="ADAL" clId="{45D49574-74C3-45F8-A9C9-92F151AFC845}" dt="2023-07-01T15:07:15.979" v="4251" actId="1036"/>
          <ac:picMkLst>
            <pc:docMk/>
            <pc:sldMk cId="2476096582" sldId="316"/>
            <ac:picMk id="15" creationId="{31ED7C46-275F-3342-C037-400C084A209C}"/>
          </ac:picMkLst>
        </pc:picChg>
      </pc:sldChg>
      <pc:sldChg chg="del">
        <pc:chgData name="Nino Philip Ramones" userId="1068934f-e3b4-4e88-ba23-4cb57230c594" providerId="ADAL" clId="{45D49574-74C3-45F8-A9C9-92F151AFC845}" dt="2023-07-01T06:02:07.258" v="66" actId="47"/>
        <pc:sldMkLst>
          <pc:docMk/>
          <pc:sldMk cId="4236317229" sldId="316"/>
        </pc:sldMkLst>
      </pc:sldChg>
      <pc:sldChg chg="del">
        <pc:chgData name="Nino Philip Ramones" userId="1068934f-e3b4-4e88-ba23-4cb57230c594" providerId="ADAL" clId="{45D49574-74C3-45F8-A9C9-92F151AFC845}" dt="2023-07-01T06:02:07.258" v="66" actId="47"/>
        <pc:sldMkLst>
          <pc:docMk/>
          <pc:sldMk cId="3012506997" sldId="317"/>
        </pc:sldMkLst>
      </pc:sldChg>
      <pc:sldChg chg="addSp delSp modSp add mod">
        <pc:chgData name="Nino Philip Ramones" userId="1068934f-e3b4-4e88-ba23-4cb57230c594" providerId="ADAL" clId="{45D49574-74C3-45F8-A9C9-92F151AFC845}" dt="2023-07-02T02:28:30.496" v="6816" actId="1036"/>
        <pc:sldMkLst>
          <pc:docMk/>
          <pc:sldMk cId="3408683820" sldId="317"/>
        </pc:sldMkLst>
        <pc:spChg chg="mod">
          <ac:chgData name="Nino Philip Ramones" userId="1068934f-e3b4-4e88-ba23-4cb57230c594" providerId="ADAL" clId="{45D49574-74C3-45F8-A9C9-92F151AFC845}" dt="2023-07-01T15:10:04.537" v="4617" actId="20577"/>
          <ac:spMkLst>
            <pc:docMk/>
            <pc:sldMk cId="3408683820" sldId="317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5D49574-74C3-45F8-A9C9-92F151AFC845}" dt="2023-07-02T02:20:20.259" v="5908" actId="1036"/>
          <ac:spMkLst>
            <pc:docMk/>
            <pc:sldMk cId="3408683820" sldId="317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45D49574-74C3-45F8-A9C9-92F151AFC845}" dt="2023-07-02T02:28:30.496" v="6816" actId="1036"/>
          <ac:spMkLst>
            <pc:docMk/>
            <pc:sldMk cId="3408683820" sldId="317"/>
            <ac:spMk id="7" creationId="{F0EBB199-EC9D-FA12-5243-149D6C434639}"/>
          </ac:spMkLst>
        </pc:spChg>
        <pc:spChg chg="add mod">
          <ac:chgData name="Nino Philip Ramones" userId="1068934f-e3b4-4e88-ba23-4cb57230c594" providerId="ADAL" clId="{45D49574-74C3-45F8-A9C9-92F151AFC845}" dt="2023-07-02T02:18:29.749" v="5834" actId="20577"/>
          <ac:spMkLst>
            <pc:docMk/>
            <pc:sldMk cId="3408683820" sldId="317"/>
            <ac:spMk id="8" creationId="{9B1E04C8-3683-2D94-CEA5-84F021D7BA8A}"/>
          </ac:spMkLst>
        </pc:spChg>
        <pc:spChg chg="mod">
          <ac:chgData name="Nino Philip Ramones" userId="1068934f-e3b4-4e88-ba23-4cb57230c594" providerId="ADAL" clId="{45D49574-74C3-45F8-A9C9-92F151AFC845}" dt="2023-07-02T02:19:50.433" v="5880" actId="1035"/>
          <ac:spMkLst>
            <pc:docMk/>
            <pc:sldMk cId="3408683820" sldId="317"/>
            <ac:spMk id="12" creationId="{A03D9DDB-0911-CCC6-289E-FE03CE9C7E57}"/>
          </ac:spMkLst>
        </pc:spChg>
        <pc:picChg chg="add mod modCrop">
          <ac:chgData name="Nino Philip Ramones" userId="1068934f-e3b4-4e88-ba23-4cb57230c594" providerId="ADAL" clId="{45D49574-74C3-45F8-A9C9-92F151AFC845}" dt="2023-07-02T02:19:54.277" v="5881" actId="14100"/>
          <ac:picMkLst>
            <pc:docMk/>
            <pc:sldMk cId="3408683820" sldId="317"/>
            <ac:picMk id="5" creationId="{D984EC61-6837-AEA7-5E8B-8F2891DC9B82}"/>
          </ac:picMkLst>
        </pc:picChg>
        <pc:picChg chg="del">
          <ac:chgData name="Nino Philip Ramones" userId="1068934f-e3b4-4e88-ba23-4cb57230c594" providerId="ADAL" clId="{45D49574-74C3-45F8-A9C9-92F151AFC845}" dt="2023-07-01T15:10:06.867" v="4618" actId="478"/>
          <ac:picMkLst>
            <pc:docMk/>
            <pc:sldMk cId="3408683820" sldId="317"/>
            <ac:picMk id="15" creationId="{31ED7C46-275F-3342-C037-400C084A209C}"/>
          </ac:picMkLst>
        </pc:picChg>
      </pc:sldChg>
      <pc:sldChg chg="del">
        <pc:chgData name="Nino Philip Ramones" userId="1068934f-e3b4-4e88-ba23-4cb57230c594" providerId="ADAL" clId="{45D49574-74C3-45F8-A9C9-92F151AFC845}" dt="2023-07-01T06:02:07.258" v="66" actId="47"/>
        <pc:sldMkLst>
          <pc:docMk/>
          <pc:sldMk cId="2241062105" sldId="318"/>
        </pc:sldMkLst>
      </pc:sldChg>
    </pc:docChg>
  </pc:docChgLst>
  <pc:docChgLst>
    <pc:chgData name="Nino Philip Ramones" userId="1068934f-e3b4-4e88-ba23-4cb57230c594" providerId="ADAL" clId="{4B2DD62C-EFC1-483F-B1CB-FAA67E9DD57F}"/>
    <pc:docChg chg="undo redo custSel addSld delSld modSld sldOrd">
      <pc:chgData name="Nino Philip Ramones" userId="1068934f-e3b4-4e88-ba23-4cb57230c594" providerId="ADAL" clId="{4B2DD62C-EFC1-483F-B1CB-FAA67E9DD57F}" dt="2023-04-26T05:58:01.425" v="15608" actId="1035"/>
      <pc:docMkLst>
        <pc:docMk/>
      </pc:docMkLst>
      <pc:sldChg chg="modSp mod">
        <pc:chgData name="Nino Philip Ramones" userId="1068934f-e3b4-4e88-ba23-4cb57230c594" providerId="ADAL" clId="{4B2DD62C-EFC1-483F-B1CB-FAA67E9DD57F}" dt="2023-04-21T10:55:04.603" v="106" actId="1036"/>
        <pc:sldMkLst>
          <pc:docMk/>
          <pc:sldMk cId="2902220017" sldId="260"/>
        </pc:sldMkLst>
        <pc:spChg chg="mod">
          <ac:chgData name="Nino Philip Ramones" userId="1068934f-e3b4-4e88-ba23-4cb57230c594" providerId="ADAL" clId="{4B2DD62C-EFC1-483F-B1CB-FAA67E9DD57F}" dt="2023-04-21T10:54:34.604" v="94" actId="20577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4B2DD62C-EFC1-483F-B1CB-FAA67E9DD57F}" dt="2023-04-21T10:54:55.641" v="105" actId="1035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4B2DD62C-EFC1-483F-B1CB-FAA67E9DD57F}" dt="2023-04-21T10:55:04.603" v="106" actId="1036"/>
          <ac:spMkLst>
            <pc:docMk/>
            <pc:sldMk cId="2902220017" sldId="260"/>
            <ac:spMk id="15" creationId="{CB5AF6EE-76A6-CA9D-0627-29C15279BDC6}"/>
          </ac:spMkLst>
        </pc:spChg>
      </pc:sldChg>
      <pc:sldChg chg="modSp mod">
        <pc:chgData name="Nino Philip Ramones" userId="1068934f-e3b4-4e88-ba23-4cb57230c594" providerId="ADAL" clId="{4B2DD62C-EFC1-483F-B1CB-FAA67E9DD57F}" dt="2023-04-21T11:22:52.552" v="1251" actId="1038"/>
        <pc:sldMkLst>
          <pc:docMk/>
          <pc:sldMk cId="4215421811" sldId="261"/>
        </pc:sldMkLst>
        <pc:spChg chg="mod">
          <ac:chgData name="Nino Philip Ramones" userId="1068934f-e3b4-4e88-ba23-4cb57230c594" providerId="ADAL" clId="{4B2DD62C-EFC1-483F-B1CB-FAA67E9DD57F}" dt="2023-04-21T11:22:52.552" v="1251" actId="1038"/>
          <ac:spMkLst>
            <pc:docMk/>
            <pc:sldMk cId="4215421811" sldId="261"/>
            <ac:spMk id="5" creationId="{BC141F5B-906B-6265-DA38-F7E04A6C72A8}"/>
          </ac:spMkLst>
        </pc:spChg>
        <pc:spChg chg="mod">
          <ac:chgData name="Nino Philip Ramones" userId="1068934f-e3b4-4e88-ba23-4cb57230c594" providerId="ADAL" clId="{4B2DD62C-EFC1-483F-B1CB-FAA67E9DD57F}" dt="2023-04-21T10:59:54.840" v="474" actId="20577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1T11:15:34.636" v="1162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4B2DD62C-EFC1-483F-B1CB-FAA67E9DD57F}" dt="2023-04-21T11:14:39.603" v="1111" actId="20577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4B2DD62C-EFC1-483F-B1CB-FAA67E9DD57F}" dt="2023-04-21T11:14:59.277" v="1116" actId="1035"/>
          <ac:grpSpMkLst>
            <pc:docMk/>
            <pc:sldMk cId="4215421811" sldId="261"/>
            <ac:grpSpMk id="9" creationId="{86565025-D585-4FE0-F5D0-00D60DC63201}"/>
          </ac:grpSpMkLst>
        </pc:grpChg>
        <pc:grpChg chg="mod">
          <ac:chgData name="Nino Philip Ramones" userId="1068934f-e3b4-4e88-ba23-4cb57230c594" providerId="ADAL" clId="{4B2DD62C-EFC1-483F-B1CB-FAA67E9DD57F}" dt="2023-04-21T11:14:54.539" v="1112" actId="1036"/>
          <ac:grpSpMkLst>
            <pc:docMk/>
            <pc:sldMk cId="4215421811" sldId="261"/>
            <ac:grpSpMk id="28" creationId="{1E2DCC1B-E94A-BBE8-ED0F-0C36BBB2851B}"/>
          </ac:grpSpMkLst>
        </pc:grpChg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3447888896" sldId="262"/>
        </pc:sldMkLst>
      </pc:sldChg>
      <pc:sldChg chg="addSp delSp modSp mod">
        <pc:chgData name="Nino Philip Ramones" userId="1068934f-e3b4-4e88-ba23-4cb57230c594" providerId="ADAL" clId="{4B2DD62C-EFC1-483F-B1CB-FAA67E9DD57F}" dt="2023-04-26T05:58:01.425" v="15608" actId="1035"/>
        <pc:sldMkLst>
          <pc:docMk/>
          <pc:sldMk cId="3042634148" sldId="281"/>
        </pc:sldMkLst>
        <pc:spChg chg="del">
          <ac:chgData name="Nino Philip Ramones" userId="1068934f-e3b4-4e88-ba23-4cb57230c594" providerId="ADAL" clId="{4B2DD62C-EFC1-483F-B1CB-FAA67E9DD57F}" dt="2023-04-21T11:23:08.480" v="1252" actId="478"/>
          <ac:spMkLst>
            <pc:docMk/>
            <pc:sldMk cId="3042634148" sldId="281"/>
            <ac:spMk id="5" creationId="{9CB76D31-2C79-0331-D6E7-2FA8BC232AF6}"/>
          </ac:spMkLst>
        </pc:spChg>
        <pc:spChg chg="mod">
          <ac:chgData name="Nino Philip Ramones" userId="1068934f-e3b4-4e88-ba23-4cb57230c594" providerId="ADAL" clId="{4B2DD62C-EFC1-483F-B1CB-FAA67E9DD57F}" dt="2023-04-26T05:57:51.723" v="15593" actId="403"/>
          <ac:spMkLst>
            <pc:docMk/>
            <pc:sldMk cId="3042634148" sldId="281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4B2DD62C-EFC1-483F-B1CB-FAA67E9DD57F}" dt="2023-04-21T11:23:09.044" v="1253"/>
          <ac:spMkLst>
            <pc:docMk/>
            <pc:sldMk cId="3042634148" sldId="281"/>
            <ac:spMk id="7" creationId="{D171F85D-6720-4508-AFB7-D47E4F18A40C}"/>
          </ac:spMkLst>
        </pc:spChg>
        <pc:spChg chg="add mod">
          <ac:chgData name="Nino Philip Ramones" userId="1068934f-e3b4-4e88-ba23-4cb57230c594" providerId="ADAL" clId="{4B2DD62C-EFC1-483F-B1CB-FAA67E9DD57F}" dt="2023-04-26T05:58:01.425" v="15608" actId="1035"/>
          <ac:spMkLst>
            <pc:docMk/>
            <pc:sldMk cId="3042634148" sldId="281"/>
            <ac:spMk id="9" creationId="{A4C4677F-45AE-36EE-ABCE-397302091C1F}"/>
          </ac:spMkLst>
        </pc:spChg>
        <pc:spChg chg="add mod">
          <ac:chgData name="Nino Philip Ramones" userId="1068934f-e3b4-4e88-ba23-4cb57230c594" providerId="ADAL" clId="{4B2DD62C-EFC1-483F-B1CB-FAA67E9DD57F}" dt="2023-04-26T05:58:01.425" v="15608" actId="1035"/>
          <ac:spMkLst>
            <pc:docMk/>
            <pc:sldMk cId="3042634148" sldId="281"/>
            <ac:spMk id="15" creationId="{3DE590E7-D5BC-0018-437A-AE6E15E396B6}"/>
          </ac:spMkLst>
        </pc:spChg>
      </pc:sldChg>
      <pc:sldChg chg="addSp delSp modSp del mod">
        <pc:chgData name="Nino Philip Ramones" userId="1068934f-e3b4-4e88-ba23-4cb57230c594" providerId="ADAL" clId="{4B2DD62C-EFC1-483F-B1CB-FAA67E9DD57F}" dt="2023-04-26T05:56:59.501" v="15584" actId="47"/>
        <pc:sldMkLst>
          <pc:docMk/>
          <pc:sldMk cId="2124879564" sldId="282"/>
        </pc:sldMkLst>
        <pc:spChg chg="mod">
          <ac:chgData name="Nino Philip Ramones" userId="1068934f-e3b4-4e88-ba23-4cb57230c594" providerId="ADAL" clId="{4B2DD62C-EFC1-483F-B1CB-FAA67E9DD57F}" dt="2023-04-21T11:23:28.937" v="1255"/>
          <ac:spMkLst>
            <pc:docMk/>
            <pc:sldMk cId="2124879564" sldId="282"/>
            <ac:spMk id="4" creationId="{9F68CBF0-CD23-BEBD-88D8-BDB35DBECF44}"/>
          </ac:spMkLst>
        </pc:spChg>
        <pc:spChg chg="mod">
          <ac:chgData name="Nino Philip Ramones" userId="1068934f-e3b4-4e88-ba23-4cb57230c594" providerId="ADAL" clId="{4B2DD62C-EFC1-483F-B1CB-FAA67E9DD57F}" dt="2023-04-21T11:23:28.937" v="1255"/>
          <ac:spMkLst>
            <pc:docMk/>
            <pc:sldMk cId="2124879564" sldId="282"/>
            <ac:spMk id="5" creationId="{ADCD4857-BA4B-F0AD-131D-7CDB88D38F81}"/>
          </ac:spMkLst>
        </pc:spChg>
        <pc:spChg chg="del">
          <ac:chgData name="Nino Philip Ramones" userId="1068934f-e3b4-4e88-ba23-4cb57230c594" providerId="ADAL" clId="{4B2DD62C-EFC1-483F-B1CB-FAA67E9DD57F}" dt="2023-04-26T05:56:12.136" v="15512" actId="478"/>
          <ac:spMkLst>
            <pc:docMk/>
            <pc:sldMk cId="2124879564" sldId="282"/>
            <ac:spMk id="6" creationId="{1C139C71-43D8-DA15-F46A-8598CDF1F78A}"/>
          </ac:spMkLst>
        </pc:spChg>
        <pc:spChg chg="del">
          <ac:chgData name="Nino Philip Ramones" userId="1068934f-e3b4-4e88-ba23-4cb57230c594" providerId="ADAL" clId="{4B2DD62C-EFC1-483F-B1CB-FAA67E9DD57F}" dt="2023-04-26T05:56:51.910" v="15576" actId="21"/>
          <ac:spMkLst>
            <pc:docMk/>
            <pc:sldMk cId="2124879564" sldId="282"/>
            <ac:spMk id="7" creationId="{371E6B4D-82A7-5E51-F870-CD5CB44F69BE}"/>
          </ac:spMkLst>
        </pc:spChg>
        <pc:spChg chg="del">
          <ac:chgData name="Nino Philip Ramones" userId="1068934f-e3b4-4e88-ba23-4cb57230c594" providerId="ADAL" clId="{4B2DD62C-EFC1-483F-B1CB-FAA67E9DD57F}" dt="2023-04-26T05:56:12.136" v="15512" actId="478"/>
          <ac:spMkLst>
            <pc:docMk/>
            <pc:sldMk cId="2124879564" sldId="282"/>
            <ac:spMk id="8" creationId="{32B64BE8-E37B-9676-4EB5-17CAABB97627}"/>
          </ac:spMkLst>
        </pc:spChg>
        <pc:spChg chg="del mod">
          <ac:chgData name="Nino Philip Ramones" userId="1068934f-e3b4-4e88-ba23-4cb57230c594" providerId="ADAL" clId="{4B2DD62C-EFC1-483F-B1CB-FAA67E9DD57F}" dt="2023-04-26T05:56:51.910" v="15576" actId="21"/>
          <ac:spMkLst>
            <pc:docMk/>
            <pc:sldMk cId="2124879564" sldId="282"/>
            <ac:spMk id="9" creationId="{5A8CE56E-616D-7AEA-3FD6-3C2C4ED2E77D}"/>
          </ac:spMkLst>
        </pc:spChg>
        <pc:grpChg chg="add mod">
          <ac:chgData name="Nino Philip Ramones" userId="1068934f-e3b4-4e88-ba23-4cb57230c594" providerId="ADAL" clId="{4B2DD62C-EFC1-483F-B1CB-FAA67E9DD57F}" dt="2023-04-21T11:23:28.937" v="1255"/>
          <ac:grpSpMkLst>
            <pc:docMk/>
            <pc:sldMk cId="2124879564" sldId="282"/>
            <ac:grpSpMk id="2" creationId="{04029484-96F8-12A0-3AC4-59CF1479EBBE}"/>
          </ac:grpSpMkLst>
        </pc:grpChg>
        <pc:grpChg chg="del">
          <ac:chgData name="Nino Philip Ramones" userId="1068934f-e3b4-4e88-ba23-4cb57230c594" providerId="ADAL" clId="{4B2DD62C-EFC1-483F-B1CB-FAA67E9DD57F}" dt="2023-04-21T11:23:28.523" v="1254" actId="478"/>
          <ac:grpSpMkLst>
            <pc:docMk/>
            <pc:sldMk cId="2124879564" sldId="282"/>
            <ac:grpSpMk id="17" creationId="{BFFA929E-84CD-1FBE-F02F-C2D7746FEE95}"/>
          </ac:grpSpMkLst>
        </pc:grpChg>
        <pc:cxnChg chg="mod">
          <ac:chgData name="Nino Philip Ramones" userId="1068934f-e3b4-4e88-ba23-4cb57230c594" providerId="ADAL" clId="{4B2DD62C-EFC1-483F-B1CB-FAA67E9DD57F}" dt="2023-04-21T11:23:28.937" v="1255"/>
          <ac:cxnSpMkLst>
            <pc:docMk/>
            <pc:sldMk cId="2124879564" sldId="282"/>
            <ac:cxnSpMk id="3" creationId="{045B6784-73EF-6227-EE17-0A8F04FB51DF}"/>
          </ac:cxnSpMkLst>
        </pc:cxnChg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1195419599" sldId="283"/>
        </pc:sldMkLst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3736050571" sldId="284"/>
        </pc:sldMkLst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3361120979" sldId="285"/>
        </pc:sldMkLst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2198950249" sldId="286"/>
        </pc:sldMkLst>
      </pc:sldChg>
      <pc:sldChg chg="del">
        <pc:chgData name="Nino Philip Ramones" userId="1068934f-e3b4-4e88-ba23-4cb57230c594" providerId="ADAL" clId="{4B2DD62C-EFC1-483F-B1CB-FAA67E9DD57F}" dt="2023-04-21T11:30:40.663" v="1256" actId="47"/>
        <pc:sldMkLst>
          <pc:docMk/>
          <pc:sldMk cId="2964066685" sldId="287"/>
        </pc:sldMkLst>
      </pc:sldChg>
      <pc:sldChg chg="addSp delSp modSp mod">
        <pc:chgData name="Nino Philip Ramones" userId="1068934f-e3b4-4e88-ba23-4cb57230c594" providerId="ADAL" clId="{4B2DD62C-EFC1-483F-B1CB-FAA67E9DD57F}" dt="2023-04-26T05:36:56.579" v="13827"/>
        <pc:sldMkLst>
          <pc:docMk/>
          <pc:sldMk cId="2474797160" sldId="288"/>
        </pc:sldMkLst>
        <pc:spChg chg="mod">
          <ac:chgData name="Nino Philip Ramones" userId="1068934f-e3b4-4e88-ba23-4cb57230c594" providerId="ADAL" clId="{4B2DD62C-EFC1-483F-B1CB-FAA67E9DD57F}" dt="2023-04-21T11:31:46.013" v="1281" actId="20577"/>
          <ac:spMkLst>
            <pc:docMk/>
            <pc:sldMk cId="2474797160" sldId="28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B2DD62C-EFC1-483F-B1CB-FAA67E9DD57F}" dt="2023-04-21T14:59:34.442" v="6334" actId="2711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6:56.579" v="13827"/>
          <ac:spMkLst>
            <pc:docMk/>
            <pc:sldMk cId="2474797160" sldId="288"/>
            <ac:spMk id="9" creationId="{EFFFD9E3-05A1-D90E-0A0F-69FBBA847D62}"/>
          </ac:spMkLst>
        </pc:spChg>
        <pc:spChg chg="mod">
          <ac:chgData name="Nino Philip Ramones" userId="1068934f-e3b4-4e88-ba23-4cb57230c594" providerId="ADAL" clId="{4B2DD62C-EFC1-483F-B1CB-FAA67E9DD57F}" dt="2023-04-26T05:36:56.579" v="13827"/>
          <ac:spMkLst>
            <pc:docMk/>
            <pc:sldMk cId="2474797160" sldId="288"/>
            <ac:spMk id="10" creationId="{0D535829-F972-5CF5-20EA-345A515508E8}"/>
          </ac:spMkLst>
        </pc:spChg>
        <pc:spChg chg="mod">
          <ac:chgData name="Nino Philip Ramones" userId="1068934f-e3b4-4e88-ba23-4cb57230c594" providerId="ADAL" clId="{4B2DD62C-EFC1-483F-B1CB-FAA67E9DD57F}" dt="2023-04-21T13:32:18.548" v="2035" actId="1035"/>
          <ac:spMkLst>
            <pc:docMk/>
            <pc:sldMk cId="2474797160" sldId="288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6:56.579" v="13827"/>
          <ac:grpSpMkLst>
            <pc:docMk/>
            <pc:sldMk cId="2474797160" sldId="288"/>
            <ac:grpSpMk id="7" creationId="{D0A2E892-AD21-25E5-45E7-7EABB1868FC3}"/>
          </ac:grpSpMkLst>
        </pc:grpChg>
        <pc:grpChg chg="del">
          <ac:chgData name="Nino Philip Ramones" userId="1068934f-e3b4-4e88-ba23-4cb57230c594" providerId="ADAL" clId="{4B2DD62C-EFC1-483F-B1CB-FAA67E9DD57F}" dt="2023-04-26T05:36:56.172" v="13826" actId="478"/>
          <ac:grpSpMkLst>
            <pc:docMk/>
            <pc:sldMk cId="2474797160" sldId="288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1:42:58.185" v="1286" actId="478"/>
          <ac:picMkLst>
            <pc:docMk/>
            <pc:sldMk cId="2474797160" sldId="288"/>
            <ac:picMk id="4" creationId="{F80FEB30-9E07-DFAD-ECA1-FF3600E6B0A8}"/>
          </ac:picMkLst>
        </pc:picChg>
        <pc:picChg chg="add mod">
          <ac:chgData name="Nino Philip Ramones" userId="1068934f-e3b4-4e88-ba23-4cb57230c594" providerId="ADAL" clId="{4B2DD62C-EFC1-483F-B1CB-FAA67E9DD57F}" dt="2023-04-21T13:32:31.765" v="2037" actId="14100"/>
          <ac:picMkLst>
            <pc:docMk/>
            <pc:sldMk cId="2474797160" sldId="288"/>
            <ac:picMk id="5" creationId="{1F581BCA-212C-D41B-BD29-D649B6CF3976}"/>
          </ac:picMkLst>
        </pc:picChg>
        <pc:cxnChg chg="mod">
          <ac:chgData name="Nino Philip Ramones" userId="1068934f-e3b4-4e88-ba23-4cb57230c594" providerId="ADAL" clId="{4B2DD62C-EFC1-483F-B1CB-FAA67E9DD57F}" dt="2023-04-26T05:36:56.579" v="13827"/>
          <ac:cxnSpMkLst>
            <pc:docMk/>
            <pc:sldMk cId="2474797160" sldId="288"/>
            <ac:cxnSpMk id="8" creationId="{8A6CA76A-2134-AD84-E86F-6E2E5BE1AB73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7:00.372" v="13829"/>
        <pc:sldMkLst>
          <pc:docMk/>
          <pc:sldMk cId="2888063651" sldId="289"/>
        </pc:sldMkLst>
        <pc:spChg chg="mod">
          <ac:chgData name="Nino Philip Ramones" userId="1068934f-e3b4-4e88-ba23-4cb57230c594" providerId="ADAL" clId="{4B2DD62C-EFC1-483F-B1CB-FAA67E9DD57F}" dt="2023-04-21T15:00:07.378" v="6337" actId="2711"/>
          <ac:spMkLst>
            <pc:docMk/>
            <pc:sldMk cId="2888063651" sldId="28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7:00.372" v="13829"/>
          <ac:spMkLst>
            <pc:docMk/>
            <pc:sldMk cId="2888063651" sldId="289"/>
            <ac:spMk id="9" creationId="{14A5A8BD-16EC-AB02-9DF7-4B066D6EDD2A}"/>
          </ac:spMkLst>
        </pc:spChg>
        <pc:spChg chg="mod">
          <ac:chgData name="Nino Philip Ramones" userId="1068934f-e3b4-4e88-ba23-4cb57230c594" providerId="ADAL" clId="{4B2DD62C-EFC1-483F-B1CB-FAA67E9DD57F}" dt="2023-04-26T05:37:00.372" v="13829"/>
          <ac:spMkLst>
            <pc:docMk/>
            <pc:sldMk cId="2888063651" sldId="289"/>
            <ac:spMk id="10" creationId="{E66AF14A-CB50-D99D-B799-7990EB875722}"/>
          </ac:spMkLst>
        </pc:spChg>
        <pc:spChg chg="mod">
          <ac:chgData name="Nino Philip Ramones" userId="1068934f-e3b4-4e88-ba23-4cb57230c594" providerId="ADAL" clId="{4B2DD62C-EFC1-483F-B1CB-FAA67E9DD57F}" dt="2023-04-21T13:42:37.080" v="2085" actId="20577"/>
          <ac:spMkLst>
            <pc:docMk/>
            <pc:sldMk cId="2888063651" sldId="289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7:00.372" v="13829"/>
          <ac:grpSpMkLst>
            <pc:docMk/>
            <pc:sldMk cId="2888063651" sldId="289"/>
            <ac:grpSpMk id="7" creationId="{1C324F3E-3732-02F4-8C02-1F72932047ED}"/>
          </ac:grpSpMkLst>
        </pc:grpChg>
        <pc:grpChg chg="del">
          <ac:chgData name="Nino Philip Ramones" userId="1068934f-e3b4-4e88-ba23-4cb57230c594" providerId="ADAL" clId="{4B2DD62C-EFC1-483F-B1CB-FAA67E9DD57F}" dt="2023-04-26T05:36:59.973" v="13828" actId="478"/>
          <ac:grpSpMkLst>
            <pc:docMk/>
            <pc:sldMk cId="2888063651" sldId="289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1T13:42:17.080" v="2048" actId="1076"/>
          <ac:picMkLst>
            <pc:docMk/>
            <pc:sldMk cId="2888063651" sldId="289"/>
            <ac:picMk id="4" creationId="{DBAD1D68-085A-2EAA-C8D5-61C7DE9D1CFB}"/>
          </ac:picMkLst>
        </pc:picChg>
        <pc:cxnChg chg="mod">
          <ac:chgData name="Nino Philip Ramones" userId="1068934f-e3b4-4e88-ba23-4cb57230c594" providerId="ADAL" clId="{4B2DD62C-EFC1-483F-B1CB-FAA67E9DD57F}" dt="2023-04-26T05:37:00.372" v="13829"/>
          <ac:cxnSpMkLst>
            <pc:docMk/>
            <pc:sldMk cId="2888063651" sldId="289"/>
            <ac:cxnSpMk id="8" creationId="{21373B1A-C8A9-C153-9930-8DC68A996D5C}"/>
          </ac:cxnSpMkLst>
        </pc:cxnChg>
      </pc:sldChg>
      <pc:sldChg chg="delSp modSp add del mod ord">
        <pc:chgData name="Nino Philip Ramones" userId="1068934f-e3b4-4e88-ba23-4cb57230c594" providerId="ADAL" clId="{4B2DD62C-EFC1-483F-B1CB-FAA67E9DD57F}" dt="2023-04-21T11:48:36.061" v="1349" actId="47"/>
        <pc:sldMkLst>
          <pc:docMk/>
          <pc:sldMk cId="3043791413" sldId="289"/>
        </pc:sldMkLst>
        <pc:spChg chg="del">
          <ac:chgData name="Nino Philip Ramones" userId="1068934f-e3b4-4e88-ba23-4cb57230c594" providerId="ADAL" clId="{4B2DD62C-EFC1-483F-B1CB-FAA67E9DD57F}" dt="2023-04-21T11:44:01.988" v="1309" actId="478"/>
          <ac:spMkLst>
            <pc:docMk/>
            <pc:sldMk cId="3043791413" sldId="28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1T11:44:54.219" v="1346" actId="1036"/>
          <ac:spMkLst>
            <pc:docMk/>
            <pc:sldMk cId="3043791413" sldId="289"/>
            <ac:spMk id="12" creationId="{A03D9DDB-0911-CCC6-289E-FE03CE9C7E57}"/>
          </ac:spMkLst>
        </pc:spChg>
        <pc:picChg chg="mod">
          <ac:chgData name="Nino Philip Ramones" userId="1068934f-e3b4-4e88-ba23-4cb57230c594" providerId="ADAL" clId="{4B2DD62C-EFC1-483F-B1CB-FAA67E9DD57F}" dt="2023-04-21T11:44:54.219" v="1346" actId="1036"/>
          <ac:picMkLst>
            <pc:docMk/>
            <pc:sldMk cId="3043791413" sldId="289"/>
            <ac:picMk id="5" creationId="{1F581BCA-212C-D41B-BD29-D649B6CF3976}"/>
          </ac:picMkLst>
        </pc:pic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945412091" sldId="289"/>
        </pc:sldMkLst>
      </pc:sldChg>
      <pc:sldChg chg="addSp delSp modSp add mod">
        <pc:chgData name="Nino Philip Ramones" userId="1068934f-e3b4-4e88-ba23-4cb57230c594" providerId="ADAL" clId="{4B2DD62C-EFC1-483F-B1CB-FAA67E9DD57F}" dt="2023-04-26T05:37:05.041" v="13831"/>
        <pc:sldMkLst>
          <pc:docMk/>
          <pc:sldMk cId="3428063982" sldId="290"/>
        </pc:sldMkLst>
        <pc:spChg chg="mod">
          <ac:chgData name="Nino Philip Ramones" userId="1068934f-e3b4-4e88-ba23-4cb57230c594" providerId="ADAL" clId="{4B2DD62C-EFC1-483F-B1CB-FAA67E9DD57F}" dt="2023-04-21T14:13:50.916" v="2684" actId="20577"/>
          <ac:spMkLst>
            <pc:docMk/>
            <pc:sldMk cId="3428063982" sldId="290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B2DD62C-EFC1-483F-B1CB-FAA67E9DD57F}" dt="2023-04-21T15:00:35.951" v="6340" actId="2711"/>
          <ac:spMkLst>
            <pc:docMk/>
            <pc:sldMk cId="3428063982" sldId="290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7:05.041" v="13831"/>
          <ac:spMkLst>
            <pc:docMk/>
            <pc:sldMk cId="3428063982" sldId="290"/>
            <ac:spMk id="10" creationId="{3AD0BA74-4924-53DE-51D0-42FC472D4773}"/>
          </ac:spMkLst>
        </pc:spChg>
        <pc:spChg chg="mod">
          <ac:chgData name="Nino Philip Ramones" userId="1068934f-e3b4-4e88-ba23-4cb57230c594" providerId="ADAL" clId="{4B2DD62C-EFC1-483F-B1CB-FAA67E9DD57F}" dt="2023-04-26T05:37:05.041" v="13831"/>
          <ac:spMkLst>
            <pc:docMk/>
            <pc:sldMk cId="3428063982" sldId="290"/>
            <ac:spMk id="11" creationId="{D08106B5-26D6-37F1-E2D7-D3B37AE530B6}"/>
          </ac:spMkLst>
        </pc:spChg>
        <pc:spChg chg="mod">
          <ac:chgData name="Nino Philip Ramones" userId="1068934f-e3b4-4e88-ba23-4cb57230c594" providerId="ADAL" clId="{4B2DD62C-EFC1-483F-B1CB-FAA67E9DD57F}" dt="2023-04-21T14:25:14.038" v="3664" actId="20577"/>
          <ac:spMkLst>
            <pc:docMk/>
            <pc:sldMk cId="3428063982" sldId="290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7:05.041" v="13831"/>
          <ac:grpSpMkLst>
            <pc:docMk/>
            <pc:sldMk cId="3428063982" sldId="290"/>
            <ac:grpSpMk id="8" creationId="{A0775E3B-CB54-3C7A-AD57-904439465FFF}"/>
          </ac:grpSpMkLst>
        </pc:grpChg>
        <pc:grpChg chg="del">
          <ac:chgData name="Nino Philip Ramones" userId="1068934f-e3b4-4e88-ba23-4cb57230c594" providerId="ADAL" clId="{4B2DD62C-EFC1-483F-B1CB-FAA67E9DD57F}" dt="2023-04-26T05:37:04.571" v="13830" actId="478"/>
          <ac:grpSpMkLst>
            <pc:docMk/>
            <pc:sldMk cId="3428063982" sldId="290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4:13:55.437" v="2685" actId="478"/>
          <ac:picMkLst>
            <pc:docMk/>
            <pc:sldMk cId="3428063982" sldId="290"/>
            <ac:picMk id="4" creationId="{DBAD1D68-085A-2EAA-C8D5-61C7DE9D1CFB}"/>
          </ac:picMkLst>
        </pc:picChg>
        <pc:picChg chg="del">
          <ac:chgData name="Nino Philip Ramones" userId="1068934f-e3b4-4e88-ba23-4cb57230c594" providerId="ADAL" clId="{4B2DD62C-EFC1-483F-B1CB-FAA67E9DD57F}" dt="2023-04-21T14:20:44.548" v="3446" actId="478"/>
          <ac:picMkLst>
            <pc:docMk/>
            <pc:sldMk cId="3428063982" sldId="290"/>
            <ac:picMk id="5" creationId="{1F581BCA-212C-D41B-BD29-D649B6CF3976}"/>
          </ac:picMkLst>
        </pc:picChg>
        <pc:picChg chg="add mod ord">
          <ac:chgData name="Nino Philip Ramones" userId="1068934f-e3b4-4e88-ba23-4cb57230c594" providerId="ADAL" clId="{4B2DD62C-EFC1-483F-B1CB-FAA67E9DD57F}" dt="2023-04-21T14:20:56.121" v="3452" actId="1036"/>
          <ac:picMkLst>
            <pc:docMk/>
            <pc:sldMk cId="3428063982" sldId="290"/>
            <ac:picMk id="7" creationId="{B757B479-1D82-9D19-6BA4-99C9475C6D88}"/>
          </ac:picMkLst>
        </pc:picChg>
        <pc:cxnChg chg="mod">
          <ac:chgData name="Nino Philip Ramones" userId="1068934f-e3b4-4e88-ba23-4cb57230c594" providerId="ADAL" clId="{4B2DD62C-EFC1-483F-B1CB-FAA67E9DD57F}" dt="2023-04-26T05:37:05.041" v="13831"/>
          <ac:cxnSpMkLst>
            <pc:docMk/>
            <pc:sldMk cId="3428063982" sldId="290"/>
            <ac:cxnSpMk id="9" creationId="{43DB638C-0666-399A-4AA7-D1C6F64FB20E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495413580" sldId="290"/>
        </pc:sldMkLst>
      </pc:sldChg>
      <pc:sldChg chg="addSp delSp modSp add mod">
        <pc:chgData name="Nino Philip Ramones" userId="1068934f-e3b4-4e88-ba23-4cb57230c594" providerId="ADAL" clId="{4B2DD62C-EFC1-483F-B1CB-FAA67E9DD57F}" dt="2023-04-26T05:37:09.241" v="13833"/>
        <pc:sldMkLst>
          <pc:docMk/>
          <pc:sldMk cId="2145874465" sldId="291"/>
        </pc:sldMkLst>
        <pc:spChg chg="mod">
          <ac:chgData name="Nino Philip Ramones" userId="1068934f-e3b4-4e88-ba23-4cb57230c594" providerId="ADAL" clId="{4B2DD62C-EFC1-483F-B1CB-FAA67E9DD57F}" dt="2023-04-21T15:01:01.990" v="6342" actId="2711"/>
          <ac:spMkLst>
            <pc:docMk/>
            <pc:sldMk cId="2145874465" sldId="29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7:09.241" v="13833"/>
          <ac:spMkLst>
            <pc:docMk/>
            <pc:sldMk cId="2145874465" sldId="291"/>
            <ac:spMk id="9" creationId="{63043B95-7B1C-C35B-DEE5-F257A2A6A478}"/>
          </ac:spMkLst>
        </pc:spChg>
        <pc:spChg chg="mod">
          <ac:chgData name="Nino Philip Ramones" userId="1068934f-e3b4-4e88-ba23-4cb57230c594" providerId="ADAL" clId="{4B2DD62C-EFC1-483F-B1CB-FAA67E9DD57F}" dt="2023-04-26T05:37:09.241" v="13833"/>
          <ac:spMkLst>
            <pc:docMk/>
            <pc:sldMk cId="2145874465" sldId="291"/>
            <ac:spMk id="10" creationId="{6D8699C1-4482-14A2-6C0C-0BDDFE74DC74}"/>
          </ac:spMkLst>
        </pc:spChg>
        <pc:spChg chg="mod">
          <ac:chgData name="Nino Philip Ramones" userId="1068934f-e3b4-4e88-ba23-4cb57230c594" providerId="ADAL" clId="{4B2DD62C-EFC1-483F-B1CB-FAA67E9DD57F}" dt="2023-04-21T14:25:18.804" v="3666" actId="20577"/>
          <ac:spMkLst>
            <pc:docMk/>
            <pc:sldMk cId="2145874465" sldId="291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7:09.241" v="13833"/>
          <ac:grpSpMkLst>
            <pc:docMk/>
            <pc:sldMk cId="2145874465" sldId="291"/>
            <ac:grpSpMk id="5" creationId="{361E90E4-334B-2F51-3EF5-EA0EE9984EA8}"/>
          </ac:grpSpMkLst>
        </pc:grpChg>
        <pc:grpChg chg="del">
          <ac:chgData name="Nino Philip Ramones" userId="1068934f-e3b4-4e88-ba23-4cb57230c594" providerId="ADAL" clId="{4B2DD62C-EFC1-483F-B1CB-FAA67E9DD57F}" dt="2023-04-26T05:37:08.857" v="13832" actId="478"/>
          <ac:grpSpMkLst>
            <pc:docMk/>
            <pc:sldMk cId="2145874465" sldId="291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1T14:25:48.469" v="3670" actId="12788"/>
          <ac:picMkLst>
            <pc:docMk/>
            <pc:sldMk cId="2145874465" sldId="291"/>
            <ac:picMk id="4" creationId="{856A8B0A-B60D-3104-E3DE-4A8FA0A54490}"/>
          </ac:picMkLst>
        </pc:picChg>
        <pc:cxnChg chg="mod">
          <ac:chgData name="Nino Philip Ramones" userId="1068934f-e3b4-4e88-ba23-4cb57230c594" providerId="ADAL" clId="{4B2DD62C-EFC1-483F-B1CB-FAA67E9DD57F}" dt="2023-04-26T05:37:09.241" v="13833"/>
          <ac:cxnSpMkLst>
            <pc:docMk/>
            <pc:sldMk cId="2145874465" sldId="291"/>
            <ac:cxnSpMk id="8" creationId="{763F0956-AC89-1ED3-7142-C22005C458A8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192055937" sldId="291"/>
        </pc:sldMkLst>
      </pc:sldChg>
      <pc:sldChg chg="addSp delSp modSp add mod">
        <pc:chgData name="Nino Philip Ramones" userId="1068934f-e3b4-4e88-ba23-4cb57230c594" providerId="ADAL" clId="{4B2DD62C-EFC1-483F-B1CB-FAA67E9DD57F}" dt="2023-04-26T05:37:13.537" v="13835"/>
        <pc:sldMkLst>
          <pc:docMk/>
          <pc:sldMk cId="1490428217" sldId="292"/>
        </pc:sldMkLst>
        <pc:spChg chg="mod">
          <ac:chgData name="Nino Philip Ramones" userId="1068934f-e3b4-4e88-ba23-4cb57230c594" providerId="ADAL" clId="{4B2DD62C-EFC1-483F-B1CB-FAA67E9DD57F}" dt="2023-04-21T14:34:15.065" v="4281" actId="20577"/>
          <ac:spMkLst>
            <pc:docMk/>
            <pc:sldMk cId="1490428217" sldId="292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B2DD62C-EFC1-483F-B1CB-FAA67E9DD57F}" dt="2023-04-21T15:01:53.857" v="6346" actId="2711"/>
          <ac:spMkLst>
            <pc:docMk/>
            <pc:sldMk cId="1490428217" sldId="292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7:13.537" v="13835"/>
          <ac:spMkLst>
            <pc:docMk/>
            <pc:sldMk cId="1490428217" sldId="292"/>
            <ac:spMk id="10" creationId="{98AC1E97-287C-3A51-35AD-EBF868E211A8}"/>
          </ac:spMkLst>
        </pc:spChg>
        <pc:spChg chg="mod">
          <ac:chgData name="Nino Philip Ramones" userId="1068934f-e3b4-4e88-ba23-4cb57230c594" providerId="ADAL" clId="{4B2DD62C-EFC1-483F-B1CB-FAA67E9DD57F}" dt="2023-04-26T05:37:13.537" v="13835"/>
          <ac:spMkLst>
            <pc:docMk/>
            <pc:sldMk cId="1490428217" sldId="292"/>
            <ac:spMk id="11" creationId="{3506A4C1-4587-A6D6-25E9-E046AAC73E19}"/>
          </ac:spMkLst>
        </pc:spChg>
        <pc:spChg chg="mod">
          <ac:chgData name="Nino Philip Ramones" userId="1068934f-e3b4-4e88-ba23-4cb57230c594" providerId="ADAL" clId="{4B2DD62C-EFC1-483F-B1CB-FAA67E9DD57F}" dt="2023-04-21T15:06:23.792" v="6383" actId="1036"/>
          <ac:spMkLst>
            <pc:docMk/>
            <pc:sldMk cId="1490428217" sldId="292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7:13.537" v="13835"/>
          <ac:grpSpMkLst>
            <pc:docMk/>
            <pc:sldMk cId="1490428217" sldId="292"/>
            <ac:grpSpMk id="8" creationId="{C20D4D5F-BD37-D169-2D7C-9FD16E978F9C}"/>
          </ac:grpSpMkLst>
        </pc:grpChg>
        <pc:grpChg chg="del">
          <ac:chgData name="Nino Philip Ramones" userId="1068934f-e3b4-4e88-ba23-4cb57230c594" providerId="ADAL" clId="{4B2DD62C-EFC1-483F-B1CB-FAA67E9DD57F}" dt="2023-04-26T05:37:13.065" v="13834" actId="478"/>
          <ac:grpSpMkLst>
            <pc:docMk/>
            <pc:sldMk cId="1490428217" sldId="292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4:34:20.371" v="4282" actId="478"/>
          <ac:picMkLst>
            <pc:docMk/>
            <pc:sldMk cId="1490428217" sldId="292"/>
            <ac:picMk id="4" creationId="{856A8B0A-B60D-3104-E3DE-4A8FA0A54490}"/>
          </ac:picMkLst>
        </pc:picChg>
        <pc:picChg chg="add mod">
          <ac:chgData name="Nino Philip Ramones" userId="1068934f-e3b4-4e88-ba23-4cb57230c594" providerId="ADAL" clId="{4B2DD62C-EFC1-483F-B1CB-FAA67E9DD57F}" dt="2023-04-21T15:26:09.100" v="7794" actId="12788"/>
          <ac:picMkLst>
            <pc:docMk/>
            <pc:sldMk cId="1490428217" sldId="292"/>
            <ac:picMk id="5" creationId="{C5BBC0E4-69E1-7ECF-E6A8-22465400BBF8}"/>
          </ac:picMkLst>
        </pc:picChg>
        <pc:picChg chg="del">
          <ac:chgData name="Nino Philip Ramones" userId="1068934f-e3b4-4e88-ba23-4cb57230c594" providerId="ADAL" clId="{4B2DD62C-EFC1-483F-B1CB-FAA67E9DD57F}" dt="2023-04-21T14:34:21.272" v="4283" actId="478"/>
          <ac:picMkLst>
            <pc:docMk/>
            <pc:sldMk cId="1490428217" sldId="292"/>
            <ac:picMk id="7" creationId="{B757B479-1D82-9D19-6BA4-99C9475C6D88}"/>
          </ac:picMkLst>
        </pc:picChg>
        <pc:cxnChg chg="mod">
          <ac:chgData name="Nino Philip Ramones" userId="1068934f-e3b4-4e88-ba23-4cb57230c594" providerId="ADAL" clId="{4B2DD62C-EFC1-483F-B1CB-FAA67E9DD57F}" dt="2023-04-26T05:37:13.537" v="13835"/>
          <ac:cxnSpMkLst>
            <pc:docMk/>
            <pc:sldMk cId="1490428217" sldId="292"/>
            <ac:cxnSpMk id="9" creationId="{E619CB19-6D7D-6835-DFB3-601FA130694B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168222819" sldId="292"/>
        </pc:sldMkLst>
      </pc:sldChg>
      <pc:sldChg chg="addSp delSp modSp add mod">
        <pc:chgData name="Nino Philip Ramones" userId="1068934f-e3b4-4e88-ba23-4cb57230c594" providerId="ADAL" clId="{4B2DD62C-EFC1-483F-B1CB-FAA67E9DD57F}" dt="2023-04-26T05:38:04.229" v="13837"/>
        <pc:sldMkLst>
          <pc:docMk/>
          <pc:sldMk cId="1278780278" sldId="293"/>
        </pc:sldMkLst>
        <pc:spChg chg="del">
          <ac:chgData name="Nino Philip Ramones" userId="1068934f-e3b4-4e88-ba23-4cb57230c594" providerId="ADAL" clId="{4B2DD62C-EFC1-483F-B1CB-FAA67E9DD57F}" dt="2023-04-21T14:58:16.245" v="6325" actId="478"/>
          <ac:spMkLst>
            <pc:docMk/>
            <pc:sldMk cId="1278780278" sldId="293"/>
            <ac:spMk id="2" creationId="{05373617-D585-BAF0-0B5B-D2CF324A4D6B}"/>
          </ac:spMkLst>
        </pc:spChg>
        <pc:spChg chg="mod">
          <ac:chgData name="Nino Philip Ramones" userId="1068934f-e3b4-4e88-ba23-4cb57230c594" providerId="ADAL" clId="{4B2DD62C-EFC1-483F-B1CB-FAA67E9DD57F}" dt="2023-04-21T15:23:30.516" v="7789" actId="33524"/>
          <ac:spMkLst>
            <pc:docMk/>
            <pc:sldMk cId="1278780278" sldId="293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4B2DD62C-EFC1-483F-B1CB-FAA67E9DD57F}" dt="2023-04-21T15:06:05.373" v="6379"/>
          <ac:spMkLst>
            <pc:docMk/>
            <pc:sldMk cId="1278780278" sldId="293"/>
            <ac:spMk id="7" creationId="{6ECC30D7-D5B9-1701-2668-3390E19CEF2E}"/>
          </ac:spMkLst>
        </pc:spChg>
        <pc:spChg chg="mod">
          <ac:chgData name="Nino Philip Ramones" userId="1068934f-e3b4-4e88-ba23-4cb57230c594" providerId="ADAL" clId="{4B2DD62C-EFC1-483F-B1CB-FAA67E9DD57F}" dt="2023-04-26T05:38:04.229" v="13837"/>
          <ac:spMkLst>
            <pc:docMk/>
            <pc:sldMk cId="1278780278" sldId="293"/>
            <ac:spMk id="10" creationId="{C767FF98-D071-C831-77E1-E149B8CB56BE}"/>
          </ac:spMkLst>
        </pc:spChg>
        <pc:spChg chg="mod">
          <ac:chgData name="Nino Philip Ramones" userId="1068934f-e3b4-4e88-ba23-4cb57230c594" providerId="ADAL" clId="{4B2DD62C-EFC1-483F-B1CB-FAA67E9DD57F}" dt="2023-04-26T05:38:04.229" v="13837"/>
          <ac:spMkLst>
            <pc:docMk/>
            <pc:sldMk cId="1278780278" sldId="293"/>
            <ac:spMk id="11" creationId="{F73A06A2-09F4-E6E3-0545-5DDCCE47313C}"/>
          </ac:spMkLst>
        </pc:spChg>
        <pc:spChg chg="mod">
          <ac:chgData name="Nino Philip Ramones" userId="1068934f-e3b4-4e88-ba23-4cb57230c594" providerId="ADAL" clId="{4B2DD62C-EFC1-483F-B1CB-FAA67E9DD57F}" dt="2023-04-21T15:23:51.704" v="7791" actId="1035"/>
          <ac:spMkLst>
            <pc:docMk/>
            <pc:sldMk cId="1278780278" sldId="293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8:04.229" v="13837"/>
          <ac:grpSpMkLst>
            <pc:docMk/>
            <pc:sldMk cId="1278780278" sldId="293"/>
            <ac:grpSpMk id="8" creationId="{9D7DF3E3-841C-4816-413F-BFD436178A57}"/>
          </ac:grpSpMkLst>
        </pc:grpChg>
        <pc:grpChg chg="del">
          <ac:chgData name="Nino Philip Ramones" userId="1068934f-e3b4-4e88-ba23-4cb57230c594" providerId="ADAL" clId="{4B2DD62C-EFC1-483F-B1CB-FAA67E9DD57F}" dt="2023-04-26T05:38:03.624" v="13836" actId="478"/>
          <ac:grpSpMkLst>
            <pc:docMk/>
            <pc:sldMk cId="1278780278" sldId="293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1T15:06:16.968" v="6382" actId="1036"/>
          <ac:picMkLst>
            <pc:docMk/>
            <pc:sldMk cId="1278780278" sldId="293"/>
            <ac:picMk id="4" creationId="{9622B478-1C3F-D0A4-91A3-7CBC5E4EBCF7}"/>
          </ac:picMkLst>
        </pc:picChg>
        <pc:picChg chg="del">
          <ac:chgData name="Nino Philip Ramones" userId="1068934f-e3b4-4e88-ba23-4cb57230c594" providerId="ADAL" clId="{4B2DD62C-EFC1-483F-B1CB-FAA67E9DD57F}" dt="2023-04-21T14:51:39.490" v="5521" actId="478"/>
          <ac:picMkLst>
            <pc:docMk/>
            <pc:sldMk cId="1278780278" sldId="293"/>
            <ac:picMk id="5" creationId="{C5BBC0E4-69E1-7ECF-E6A8-22465400BBF8}"/>
          </ac:picMkLst>
        </pc:picChg>
        <pc:cxnChg chg="mod">
          <ac:chgData name="Nino Philip Ramones" userId="1068934f-e3b4-4e88-ba23-4cb57230c594" providerId="ADAL" clId="{4B2DD62C-EFC1-483F-B1CB-FAA67E9DD57F}" dt="2023-04-26T05:38:04.229" v="13837"/>
          <ac:cxnSpMkLst>
            <pc:docMk/>
            <pc:sldMk cId="1278780278" sldId="293"/>
            <ac:cxnSpMk id="9" creationId="{EE521509-AF8F-7E8B-BBA4-D03FFA0D2D61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2324467648" sldId="293"/>
        </pc:sldMkLst>
      </pc:sldChg>
      <pc:sldChg chg="addSp delSp modSp add mod">
        <pc:chgData name="Nino Philip Ramones" userId="1068934f-e3b4-4e88-ba23-4cb57230c594" providerId="ADAL" clId="{4B2DD62C-EFC1-483F-B1CB-FAA67E9DD57F}" dt="2023-04-26T05:38:09.067" v="13839"/>
        <pc:sldMkLst>
          <pc:docMk/>
          <pc:sldMk cId="2619007221" sldId="294"/>
        </pc:sldMkLst>
        <pc:spChg chg="add mod">
          <ac:chgData name="Nino Philip Ramones" userId="1068934f-e3b4-4e88-ba23-4cb57230c594" providerId="ADAL" clId="{4B2DD62C-EFC1-483F-B1CB-FAA67E9DD57F}" dt="2023-04-21T15:05:07.906" v="6370"/>
          <ac:spMkLst>
            <pc:docMk/>
            <pc:sldMk cId="2619007221" sldId="294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1T15:29:57.859" v="7913" actId="20577"/>
          <ac:spMkLst>
            <pc:docMk/>
            <pc:sldMk cId="2619007221" sldId="294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8:09.067" v="13839"/>
          <ac:spMkLst>
            <pc:docMk/>
            <pc:sldMk cId="2619007221" sldId="294"/>
            <ac:spMk id="9" creationId="{0A9AC135-8608-A41E-7427-C2063CB11033}"/>
          </ac:spMkLst>
        </pc:spChg>
        <pc:spChg chg="mod">
          <ac:chgData name="Nino Philip Ramones" userId="1068934f-e3b4-4e88-ba23-4cb57230c594" providerId="ADAL" clId="{4B2DD62C-EFC1-483F-B1CB-FAA67E9DD57F}" dt="2023-04-26T05:38:09.067" v="13839"/>
          <ac:spMkLst>
            <pc:docMk/>
            <pc:sldMk cId="2619007221" sldId="294"/>
            <ac:spMk id="10" creationId="{5E359103-1E85-E03F-23BC-A993EEF83D2E}"/>
          </ac:spMkLst>
        </pc:spChg>
        <pc:spChg chg="mod">
          <ac:chgData name="Nino Philip Ramones" userId="1068934f-e3b4-4e88-ba23-4cb57230c594" providerId="ADAL" clId="{4B2DD62C-EFC1-483F-B1CB-FAA67E9DD57F}" dt="2023-04-21T15:09:50.537" v="6740" actId="20577"/>
          <ac:spMkLst>
            <pc:docMk/>
            <pc:sldMk cId="2619007221" sldId="294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8:09.067" v="13839"/>
          <ac:grpSpMkLst>
            <pc:docMk/>
            <pc:sldMk cId="2619007221" sldId="294"/>
            <ac:grpSpMk id="7" creationId="{7CB8426B-85FA-26DC-3265-BA2F505F7B66}"/>
          </ac:grpSpMkLst>
        </pc:grpChg>
        <pc:grpChg chg="del">
          <ac:chgData name="Nino Philip Ramones" userId="1068934f-e3b4-4e88-ba23-4cb57230c594" providerId="ADAL" clId="{4B2DD62C-EFC1-483F-B1CB-FAA67E9DD57F}" dt="2023-04-26T05:38:08.582" v="13838" actId="478"/>
          <ac:grpSpMkLst>
            <pc:docMk/>
            <pc:sldMk cId="2619007221" sldId="294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1T15:26:19.711" v="7795" actId="1036"/>
          <ac:picMkLst>
            <pc:docMk/>
            <pc:sldMk cId="2619007221" sldId="294"/>
            <ac:picMk id="3" creationId="{09E5025D-1DCF-5F80-E37E-28A778CEDADF}"/>
          </ac:picMkLst>
        </pc:picChg>
        <pc:picChg chg="del">
          <ac:chgData name="Nino Philip Ramones" userId="1068934f-e3b4-4e88-ba23-4cb57230c594" providerId="ADAL" clId="{4B2DD62C-EFC1-483F-B1CB-FAA67E9DD57F}" dt="2023-04-21T15:04:56.050" v="6368" actId="478"/>
          <ac:picMkLst>
            <pc:docMk/>
            <pc:sldMk cId="2619007221" sldId="294"/>
            <ac:picMk id="4" creationId="{9622B478-1C3F-D0A4-91A3-7CBC5E4EBCF7}"/>
          </ac:picMkLst>
        </pc:picChg>
        <pc:cxnChg chg="mod">
          <ac:chgData name="Nino Philip Ramones" userId="1068934f-e3b4-4e88-ba23-4cb57230c594" providerId="ADAL" clId="{4B2DD62C-EFC1-483F-B1CB-FAA67E9DD57F}" dt="2023-04-26T05:38:09.067" v="13839"/>
          <ac:cxnSpMkLst>
            <pc:docMk/>
            <pc:sldMk cId="2619007221" sldId="294"/>
            <ac:cxnSpMk id="8" creationId="{1EB35A86-08DA-9129-FE72-F9FA3C667117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4028002227" sldId="294"/>
        </pc:sldMkLst>
      </pc:sldChg>
      <pc:sldChg chg="addSp delSp modSp add mod">
        <pc:chgData name="Nino Philip Ramones" userId="1068934f-e3b4-4e88-ba23-4cb57230c594" providerId="ADAL" clId="{4B2DD62C-EFC1-483F-B1CB-FAA67E9DD57F}" dt="2023-04-26T05:38:14.487" v="13841"/>
        <pc:sldMkLst>
          <pc:docMk/>
          <pc:sldMk cId="449201442" sldId="295"/>
        </pc:sldMkLst>
        <pc:spChg chg="mod">
          <ac:chgData name="Nino Philip Ramones" userId="1068934f-e3b4-4e88-ba23-4cb57230c594" providerId="ADAL" clId="{4B2DD62C-EFC1-483F-B1CB-FAA67E9DD57F}" dt="2023-04-21T15:41:02.836" v="8630" actId="20577"/>
          <ac:spMkLst>
            <pc:docMk/>
            <pc:sldMk cId="449201442" sldId="295"/>
            <ac:spMk id="6" creationId="{1C139C71-43D8-DA15-F46A-8598CDF1F78A}"/>
          </ac:spMkLst>
        </pc:spChg>
        <pc:spChg chg="mod">
          <ac:chgData name="Nino Philip Ramones" userId="1068934f-e3b4-4e88-ba23-4cb57230c594" providerId="ADAL" clId="{4B2DD62C-EFC1-483F-B1CB-FAA67E9DD57F}" dt="2023-04-26T05:38:14.487" v="13841"/>
          <ac:spMkLst>
            <pc:docMk/>
            <pc:sldMk cId="449201442" sldId="295"/>
            <ac:spMk id="9" creationId="{5D9FBD04-F9ED-1CCC-6A92-718108CB6CAC}"/>
          </ac:spMkLst>
        </pc:spChg>
        <pc:spChg chg="mod">
          <ac:chgData name="Nino Philip Ramones" userId="1068934f-e3b4-4e88-ba23-4cb57230c594" providerId="ADAL" clId="{4B2DD62C-EFC1-483F-B1CB-FAA67E9DD57F}" dt="2023-04-26T05:38:14.487" v="13841"/>
          <ac:spMkLst>
            <pc:docMk/>
            <pc:sldMk cId="449201442" sldId="295"/>
            <ac:spMk id="10" creationId="{0D3E3183-9B03-12E1-1620-273976341282}"/>
          </ac:spMkLst>
        </pc:spChg>
        <pc:spChg chg="mod">
          <ac:chgData name="Nino Philip Ramones" userId="1068934f-e3b4-4e88-ba23-4cb57230c594" providerId="ADAL" clId="{4B2DD62C-EFC1-483F-B1CB-FAA67E9DD57F}" dt="2023-04-21T15:37:22.651" v="8593" actId="1035"/>
          <ac:spMkLst>
            <pc:docMk/>
            <pc:sldMk cId="449201442" sldId="295"/>
            <ac:spMk id="12" creationId="{A03D9DDB-0911-CCC6-289E-FE03CE9C7E57}"/>
          </ac:spMkLst>
        </pc:spChg>
        <pc:grpChg chg="add mod">
          <ac:chgData name="Nino Philip Ramones" userId="1068934f-e3b4-4e88-ba23-4cb57230c594" providerId="ADAL" clId="{4B2DD62C-EFC1-483F-B1CB-FAA67E9DD57F}" dt="2023-04-26T05:38:14.487" v="13841"/>
          <ac:grpSpMkLst>
            <pc:docMk/>
            <pc:sldMk cId="449201442" sldId="295"/>
            <ac:grpSpMk id="7" creationId="{59C0642E-D749-512E-1092-3A705A3010F0}"/>
          </ac:grpSpMkLst>
        </pc:grpChg>
        <pc:grpChg chg="del">
          <ac:chgData name="Nino Philip Ramones" userId="1068934f-e3b4-4e88-ba23-4cb57230c594" providerId="ADAL" clId="{4B2DD62C-EFC1-483F-B1CB-FAA67E9DD57F}" dt="2023-04-26T05:38:13.978" v="13840" actId="478"/>
          <ac:grpSpMkLst>
            <pc:docMk/>
            <pc:sldMk cId="449201442" sldId="295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5:30:32.840" v="7915" actId="478"/>
          <ac:picMkLst>
            <pc:docMk/>
            <pc:sldMk cId="449201442" sldId="295"/>
            <ac:picMk id="3" creationId="{09E5025D-1DCF-5F80-E37E-28A778CEDADF}"/>
          </ac:picMkLst>
        </pc:picChg>
        <pc:picChg chg="add mod">
          <ac:chgData name="Nino Philip Ramones" userId="1068934f-e3b4-4e88-ba23-4cb57230c594" providerId="ADAL" clId="{4B2DD62C-EFC1-483F-B1CB-FAA67E9DD57F}" dt="2023-04-21T15:33:34.025" v="7937" actId="1035"/>
          <ac:picMkLst>
            <pc:docMk/>
            <pc:sldMk cId="449201442" sldId="295"/>
            <ac:picMk id="4" creationId="{29A2D700-EA5F-80F4-B22F-1134313F5604}"/>
          </ac:picMkLst>
        </pc:picChg>
        <pc:cxnChg chg="mod">
          <ac:chgData name="Nino Philip Ramones" userId="1068934f-e3b4-4e88-ba23-4cb57230c594" providerId="ADAL" clId="{4B2DD62C-EFC1-483F-B1CB-FAA67E9DD57F}" dt="2023-04-26T05:38:14.487" v="13841"/>
          <ac:cxnSpMkLst>
            <pc:docMk/>
            <pc:sldMk cId="449201442" sldId="295"/>
            <ac:cxnSpMk id="8" creationId="{A738DF3C-4AF8-9AC3-CF0F-1168BDD94938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4060960727" sldId="295"/>
        </pc:sldMkLst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139793571" sldId="296"/>
        </pc:sldMkLst>
      </pc:sldChg>
      <pc:sldChg chg="addSp delSp modSp add mod">
        <pc:chgData name="Nino Philip Ramones" userId="1068934f-e3b4-4e88-ba23-4cb57230c594" providerId="ADAL" clId="{4B2DD62C-EFC1-483F-B1CB-FAA67E9DD57F}" dt="2023-04-26T05:38:18.762" v="13843"/>
        <pc:sldMkLst>
          <pc:docMk/>
          <pc:sldMk cId="2537259196" sldId="296"/>
        </pc:sldMkLst>
        <pc:spChg chg="mod">
          <ac:chgData name="Nino Philip Ramones" userId="1068934f-e3b4-4e88-ba23-4cb57230c594" providerId="ADAL" clId="{4B2DD62C-EFC1-483F-B1CB-FAA67E9DD57F}" dt="2023-04-21T16:18:29.378" v="8877" actId="14100"/>
          <ac:spMkLst>
            <pc:docMk/>
            <pc:sldMk cId="2537259196" sldId="296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4T05:19:32.923" v="10525" actId="2711"/>
          <ac:spMkLst>
            <pc:docMk/>
            <pc:sldMk cId="2537259196" sldId="296"/>
            <ac:spMk id="6" creationId="{1C139C71-43D8-DA15-F46A-8598CDF1F78A}"/>
          </ac:spMkLst>
        </pc:spChg>
        <pc:spChg chg="mod topLvl">
          <ac:chgData name="Nino Philip Ramones" userId="1068934f-e3b4-4e88-ba23-4cb57230c594" providerId="ADAL" clId="{4B2DD62C-EFC1-483F-B1CB-FAA67E9DD57F}" dt="2023-04-24T05:20:33.835" v="10536" actId="20577"/>
          <ac:spMkLst>
            <pc:docMk/>
            <pc:sldMk cId="2537259196" sldId="296"/>
            <ac:spMk id="12" creationId="{A03D9DDB-0911-CCC6-289E-FE03CE9C7E57}"/>
          </ac:spMkLst>
        </pc:spChg>
        <pc:spChg chg="add del mod">
          <ac:chgData name="Nino Philip Ramones" userId="1068934f-e3b4-4e88-ba23-4cb57230c594" providerId="ADAL" clId="{4B2DD62C-EFC1-483F-B1CB-FAA67E9DD57F}" dt="2023-04-21T16:31:29.433" v="9372" actId="478"/>
          <ac:spMkLst>
            <pc:docMk/>
            <pc:sldMk cId="2537259196" sldId="296"/>
            <ac:spMk id="13" creationId="{461DEFD1-4B1E-6348-6934-8805E77ADD0D}"/>
          </ac:spMkLst>
        </pc:spChg>
        <pc:spChg chg="mod">
          <ac:chgData name="Nino Philip Ramones" userId="1068934f-e3b4-4e88-ba23-4cb57230c594" providerId="ADAL" clId="{4B2DD62C-EFC1-483F-B1CB-FAA67E9DD57F}" dt="2023-04-26T05:38:18.762" v="13843"/>
          <ac:spMkLst>
            <pc:docMk/>
            <pc:sldMk cId="2537259196" sldId="296"/>
            <ac:spMk id="16" creationId="{A3BAC09E-0620-C8AE-9C94-42308ABEF34F}"/>
          </ac:spMkLst>
        </pc:spChg>
        <pc:spChg chg="mod">
          <ac:chgData name="Nino Philip Ramones" userId="1068934f-e3b4-4e88-ba23-4cb57230c594" providerId="ADAL" clId="{4B2DD62C-EFC1-483F-B1CB-FAA67E9DD57F}" dt="2023-04-26T05:38:18.762" v="13843"/>
          <ac:spMkLst>
            <pc:docMk/>
            <pc:sldMk cId="2537259196" sldId="296"/>
            <ac:spMk id="17" creationId="{5392992B-A913-CB9B-5F10-05750D0D317A}"/>
          </ac:spMkLst>
        </pc:spChg>
        <pc:grpChg chg="add del mod">
          <ac:chgData name="Nino Philip Ramones" userId="1068934f-e3b4-4e88-ba23-4cb57230c594" providerId="ADAL" clId="{4B2DD62C-EFC1-483F-B1CB-FAA67E9DD57F}" dt="2023-04-21T16:22:54.783" v="8878" actId="165"/>
          <ac:grpSpMkLst>
            <pc:docMk/>
            <pc:sldMk cId="2537259196" sldId="296"/>
            <ac:grpSpMk id="11" creationId="{904E5EB6-6065-4697-C7AB-7EBA5701D4F4}"/>
          </ac:grpSpMkLst>
        </pc:grpChg>
        <pc:grpChg chg="add mod">
          <ac:chgData name="Nino Philip Ramones" userId="1068934f-e3b4-4e88-ba23-4cb57230c594" providerId="ADAL" clId="{4B2DD62C-EFC1-483F-B1CB-FAA67E9DD57F}" dt="2023-04-26T05:38:18.762" v="13843"/>
          <ac:grpSpMkLst>
            <pc:docMk/>
            <pc:sldMk cId="2537259196" sldId="296"/>
            <ac:grpSpMk id="14" creationId="{1C37A4CB-A049-0D85-3997-CFC3BF9E7707}"/>
          </ac:grpSpMkLst>
        </pc:grpChg>
        <pc:grpChg chg="del">
          <ac:chgData name="Nino Philip Ramones" userId="1068934f-e3b4-4e88-ba23-4cb57230c594" providerId="ADAL" clId="{4B2DD62C-EFC1-483F-B1CB-FAA67E9DD57F}" dt="2023-04-26T05:38:18.304" v="13842" actId="478"/>
          <ac:grpSpMkLst>
            <pc:docMk/>
            <pc:sldMk cId="2537259196" sldId="296"/>
            <ac:grpSpMk id="23" creationId="{549B3123-B396-A250-DC98-E1EC3957F1F1}"/>
          </ac:grpSpMkLst>
        </pc:grpChg>
        <pc:picChg chg="add mod ord topLvl">
          <ac:chgData name="Nino Philip Ramones" userId="1068934f-e3b4-4e88-ba23-4cb57230c594" providerId="ADAL" clId="{4B2DD62C-EFC1-483F-B1CB-FAA67E9DD57F}" dt="2023-04-21T16:31:35.957" v="9376" actId="1035"/>
          <ac:picMkLst>
            <pc:docMk/>
            <pc:sldMk cId="2537259196" sldId="296"/>
            <ac:picMk id="3" creationId="{B36A46FB-4299-282E-0275-8EB8B4DA81E8}"/>
          </ac:picMkLst>
        </pc:picChg>
        <pc:picChg chg="del">
          <ac:chgData name="Nino Philip Ramones" userId="1068934f-e3b4-4e88-ba23-4cb57230c594" providerId="ADAL" clId="{4B2DD62C-EFC1-483F-B1CB-FAA67E9DD57F}" dt="2023-04-21T15:41:35.190" v="8632" actId="478"/>
          <ac:picMkLst>
            <pc:docMk/>
            <pc:sldMk cId="2537259196" sldId="296"/>
            <ac:picMk id="4" creationId="{29A2D700-EA5F-80F4-B22F-1134313F5604}"/>
          </ac:picMkLst>
        </pc:picChg>
        <pc:picChg chg="add del mod">
          <ac:chgData name="Nino Philip Ramones" userId="1068934f-e3b4-4e88-ba23-4cb57230c594" providerId="ADAL" clId="{4B2DD62C-EFC1-483F-B1CB-FAA67E9DD57F}" dt="2023-04-21T15:43:01.748" v="8651" actId="478"/>
          <ac:picMkLst>
            <pc:docMk/>
            <pc:sldMk cId="2537259196" sldId="296"/>
            <ac:picMk id="8" creationId="{13EF8467-5E57-97F0-4BF2-E4192B80CA1F}"/>
          </ac:picMkLst>
        </pc:picChg>
        <pc:picChg chg="add mod ord topLvl">
          <ac:chgData name="Nino Philip Ramones" userId="1068934f-e3b4-4e88-ba23-4cb57230c594" providerId="ADAL" clId="{4B2DD62C-EFC1-483F-B1CB-FAA67E9DD57F}" dt="2023-04-21T16:33:14.472" v="9469" actId="1036"/>
          <ac:picMkLst>
            <pc:docMk/>
            <pc:sldMk cId="2537259196" sldId="296"/>
            <ac:picMk id="10" creationId="{70B174C5-E25D-B925-5071-3541357284AD}"/>
          </ac:picMkLst>
        </pc:picChg>
        <pc:cxnChg chg="mod">
          <ac:chgData name="Nino Philip Ramones" userId="1068934f-e3b4-4e88-ba23-4cb57230c594" providerId="ADAL" clId="{4B2DD62C-EFC1-483F-B1CB-FAA67E9DD57F}" dt="2023-04-26T05:38:18.762" v="13843"/>
          <ac:cxnSpMkLst>
            <pc:docMk/>
            <pc:sldMk cId="2537259196" sldId="296"/>
            <ac:cxnSpMk id="15" creationId="{76885415-A0B8-444E-DF25-EBA8403135E5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8:22.993" v="13845"/>
        <pc:sldMkLst>
          <pc:docMk/>
          <pc:sldMk cId="1744944240" sldId="297"/>
        </pc:sldMkLst>
        <pc:spChg chg="add del">
          <ac:chgData name="Nino Philip Ramones" userId="1068934f-e3b4-4e88-ba23-4cb57230c594" providerId="ADAL" clId="{4B2DD62C-EFC1-483F-B1CB-FAA67E9DD57F}" dt="2023-04-24T05:16:19.170" v="10488" actId="22"/>
          <ac:spMkLst>
            <pc:docMk/>
            <pc:sldMk cId="1744944240" sldId="297"/>
            <ac:spMk id="4" creationId="{F9409027-6C8D-2B71-40BE-E2329B8C45BA}"/>
          </ac:spMkLst>
        </pc:spChg>
        <pc:spChg chg="mod">
          <ac:chgData name="Nino Philip Ramones" userId="1068934f-e3b4-4e88-ba23-4cb57230c594" providerId="ADAL" clId="{4B2DD62C-EFC1-483F-B1CB-FAA67E9DD57F}" dt="2023-04-21T16:59:41.199" v="9521" actId="14100"/>
          <ac:spMkLst>
            <pc:docMk/>
            <pc:sldMk cId="1744944240" sldId="297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01:53.133" v="11570" actId="2711"/>
          <ac:spMkLst>
            <pc:docMk/>
            <pc:sldMk cId="1744944240" sldId="297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4B2DD62C-EFC1-483F-B1CB-FAA67E9DD57F}" dt="2023-04-26T05:02:15.251" v="11571" actId="2711"/>
          <ac:spMkLst>
            <pc:docMk/>
            <pc:sldMk cId="1744944240" sldId="297"/>
            <ac:spMk id="7" creationId="{A7BED872-A387-6F58-8AAE-5B396C0E5BAE}"/>
          </ac:spMkLst>
        </pc:spChg>
        <pc:spChg chg="del">
          <ac:chgData name="Nino Philip Ramones" userId="1068934f-e3b4-4e88-ba23-4cb57230c594" providerId="ADAL" clId="{4B2DD62C-EFC1-483F-B1CB-FAA67E9DD57F}" dt="2023-04-24T03:14:25.625" v="10230" actId="478"/>
          <ac:spMkLst>
            <pc:docMk/>
            <pc:sldMk cId="1744944240" sldId="297"/>
            <ac:spMk id="12" creationId="{A03D9DDB-0911-CCC6-289E-FE03CE9C7E57}"/>
          </ac:spMkLst>
        </pc:spChg>
        <pc:spChg chg="mod">
          <ac:chgData name="Nino Philip Ramones" userId="1068934f-e3b4-4e88-ba23-4cb57230c594" providerId="ADAL" clId="{4B2DD62C-EFC1-483F-B1CB-FAA67E9DD57F}" dt="2023-04-26T05:38:22.993" v="13845"/>
          <ac:spMkLst>
            <pc:docMk/>
            <pc:sldMk cId="1744944240" sldId="297"/>
            <ac:spMk id="13" creationId="{C3C30D26-AAFE-4EDB-061B-DBAF47F46587}"/>
          </ac:spMkLst>
        </pc:spChg>
        <pc:spChg chg="mod">
          <ac:chgData name="Nino Philip Ramones" userId="1068934f-e3b4-4e88-ba23-4cb57230c594" providerId="ADAL" clId="{4B2DD62C-EFC1-483F-B1CB-FAA67E9DD57F}" dt="2023-04-26T05:38:22.993" v="13845"/>
          <ac:spMkLst>
            <pc:docMk/>
            <pc:sldMk cId="1744944240" sldId="297"/>
            <ac:spMk id="14" creationId="{FDD7E40C-8D5B-404E-9C42-2A5189D94BD7}"/>
          </ac:spMkLst>
        </pc:spChg>
        <pc:grpChg chg="add mod">
          <ac:chgData name="Nino Philip Ramones" userId="1068934f-e3b4-4e88-ba23-4cb57230c594" providerId="ADAL" clId="{4B2DD62C-EFC1-483F-B1CB-FAA67E9DD57F}" dt="2023-04-24T05:23:15.058" v="10766" actId="12788"/>
          <ac:grpSpMkLst>
            <pc:docMk/>
            <pc:sldMk cId="1744944240" sldId="297"/>
            <ac:grpSpMk id="8" creationId="{016848EA-30C2-590E-8E4C-26CC214E7DEF}"/>
          </ac:grpSpMkLst>
        </pc:grpChg>
        <pc:grpChg chg="add mod">
          <ac:chgData name="Nino Philip Ramones" userId="1068934f-e3b4-4e88-ba23-4cb57230c594" providerId="ADAL" clId="{4B2DD62C-EFC1-483F-B1CB-FAA67E9DD57F}" dt="2023-04-26T05:38:22.993" v="13845"/>
          <ac:grpSpMkLst>
            <pc:docMk/>
            <pc:sldMk cId="1744944240" sldId="297"/>
            <ac:grpSpMk id="9" creationId="{7F49B019-2F1C-F0A2-045D-E5B903635C45}"/>
          </ac:grpSpMkLst>
        </pc:grpChg>
        <pc:grpChg chg="del">
          <ac:chgData name="Nino Philip Ramones" userId="1068934f-e3b4-4e88-ba23-4cb57230c594" providerId="ADAL" clId="{4B2DD62C-EFC1-483F-B1CB-FAA67E9DD57F}" dt="2023-04-26T05:38:22.368" v="13844" actId="478"/>
          <ac:grpSpMkLst>
            <pc:docMk/>
            <pc:sldMk cId="1744944240" sldId="297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1T16:55:41.651" v="9515" actId="478"/>
          <ac:picMkLst>
            <pc:docMk/>
            <pc:sldMk cId="1744944240" sldId="297"/>
            <ac:picMk id="3" creationId="{B36A46FB-4299-282E-0275-8EB8B4DA81E8}"/>
          </ac:picMkLst>
        </pc:picChg>
        <pc:picChg chg="del">
          <ac:chgData name="Nino Philip Ramones" userId="1068934f-e3b4-4e88-ba23-4cb57230c594" providerId="ADAL" clId="{4B2DD62C-EFC1-483F-B1CB-FAA67E9DD57F}" dt="2023-04-21T16:55:41.651" v="9515" actId="478"/>
          <ac:picMkLst>
            <pc:docMk/>
            <pc:sldMk cId="1744944240" sldId="297"/>
            <ac:picMk id="10" creationId="{70B174C5-E25D-B925-5071-3541357284AD}"/>
          </ac:picMkLst>
        </pc:picChg>
        <pc:picChg chg="add mod">
          <ac:chgData name="Nino Philip Ramones" userId="1068934f-e3b4-4e88-ba23-4cb57230c594" providerId="ADAL" clId="{4B2DD62C-EFC1-483F-B1CB-FAA67E9DD57F}" dt="2023-04-24T05:21:26.339" v="10550" actId="1036"/>
          <ac:picMkLst>
            <pc:docMk/>
            <pc:sldMk cId="1744944240" sldId="297"/>
            <ac:picMk id="1026" creationId="{13AB6467-3D09-41EE-55D4-C2F122EBF408}"/>
          </ac:picMkLst>
        </pc:picChg>
        <pc:picChg chg="add mod">
          <ac:chgData name="Nino Philip Ramones" userId="1068934f-e3b4-4e88-ba23-4cb57230c594" providerId="ADAL" clId="{4B2DD62C-EFC1-483F-B1CB-FAA67E9DD57F}" dt="2023-04-24T05:21:26.339" v="10550" actId="1036"/>
          <ac:picMkLst>
            <pc:docMk/>
            <pc:sldMk cId="1744944240" sldId="297"/>
            <ac:picMk id="1028" creationId="{FFC43D14-6F9A-6420-BBEF-D87E0041EAF1}"/>
          </ac:picMkLst>
        </pc:picChg>
        <pc:cxnChg chg="mod">
          <ac:chgData name="Nino Philip Ramones" userId="1068934f-e3b4-4e88-ba23-4cb57230c594" providerId="ADAL" clId="{4B2DD62C-EFC1-483F-B1CB-FAA67E9DD57F}" dt="2023-04-26T05:38:22.993" v="13845"/>
          <ac:cxnSpMkLst>
            <pc:docMk/>
            <pc:sldMk cId="1744944240" sldId="297"/>
            <ac:cxnSpMk id="11" creationId="{D431CF7E-EB9C-BCB3-04DB-5198608DBEA6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948325816" sldId="297"/>
        </pc:sldMkLst>
      </pc:sldChg>
      <pc:sldChg chg="addSp delSp modSp add mod">
        <pc:chgData name="Nino Philip Ramones" userId="1068934f-e3b4-4e88-ba23-4cb57230c594" providerId="ADAL" clId="{4B2DD62C-EFC1-483F-B1CB-FAA67E9DD57F}" dt="2023-04-26T05:38:27.426" v="13847"/>
        <pc:sldMkLst>
          <pc:docMk/>
          <pc:sldMk cId="640533113" sldId="298"/>
        </pc:sldMkLst>
        <pc:spChg chg="add mod">
          <ac:chgData name="Nino Philip Ramones" userId="1068934f-e3b4-4e88-ba23-4cb57230c594" providerId="ADAL" clId="{4B2DD62C-EFC1-483F-B1CB-FAA67E9DD57F}" dt="2023-04-26T05:06:24.600" v="11592" actId="20577"/>
          <ac:spMkLst>
            <pc:docMk/>
            <pc:sldMk cId="640533113" sldId="298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4:48:47.349" v="10793" actId="20577"/>
          <ac:spMkLst>
            <pc:docMk/>
            <pc:sldMk cId="640533113" sldId="298"/>
            <ac:spMk id="5" creationId="{45567646-CEBA-E0B1-CEB9-3A4D013C08D0}"/>
          </ac:spMkLst>
        </pc:spChg>
        <pc:spChg chg="del mod topLvl">
          <ac:chgData name="Nino Philip Ramones" userId="1068934f-e3b4-4e88-ba23-4cb57230c594" providerId="ADAL" clId="{4B2DD62C-EFC1-483F-B1CB-FAA67E9DD57F}" dt="2023-04-26T04:49:16.410" v="10802" actId="478"/>
          <ac:spMkLst>
            <pc:docMk/>
            <pc:sldMk cId="640533113" sldId="298"/>
            <ac:spMk id="6" creationId="{1C139C71-43D8-DA15-F46A-8598CDF1F78A}"/>
          </ac:spMkLst>
        </pc:spChg>
        <pc:spChg chg="del mod topLvl">
          <ac:chgData name="Nino Philip Ramones" userId="1068934f-e3b4-4e88-ba23-4cb57230c594" providerId="ADAL" clId="{4B2DD62C-EFC1-483F-B1CB-FAA67E9DD57F}" dt="2023-04-26T04:49:00.990" v="10795" actId="478"/>
          <ac:spMkLst>
            <pc:docMk/>
            <pc:sldMk cId="640533113" sldId="298"/>
            <ac:spMk id="7" creationId="{A7BED872-A387-6F58-8AAE-5B396C0E5BAE}"/>
          </ac:spMkLst>
        </pc:spChg>
        <pc:spChg chg="add mod">
          <ac:chgData name="Nino Philip Ramones" userId="1068934f-e3b4-4e88-ba23-4cb57230c594" providerId="ADAL" clId="{4B2DD62C-EFC1-483F-B1CB-FAA67E9DD57F}" dt="2023-04-26T05:06:16.269" v="11583" actId="2711"/>
          <ac:spMkLst>
            <pc:docMk/>
            <pc:sldMk cId="640533113" sldId="298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27.426" v="13847"/>
          <ac:spMkLst>
            <pc:docMk/>
            <pc:sldMk cId="640533113" sldId="298"/>
            <ac:spMk id="12" creationId="{2BF58D53-12CF-24F3-2C1B-28EA1B7FF40B}"/>
          </ac:spMkLst>
        </pc:spChg>
        <pc:spChg chg="mod">
          <ac:chgData name="Nino Philip Ramones" userId="1068934f-e3b4-4e88-ba23-4cb57230c594" providerId="ADAL" clId="{4B2DD62C-EFC1-483F-B1CB-FAA67E9DD57F}" dt="2023-04-26T05:38:27.426" v="13847"/>
          <ac:spMkLst>
            <pc:docMk/>
            <pc:sldMk cId="640533113" sldId="298"/>
            <ac:spMk id="13" creationId="{1228EB10-06DC-72FB-D72D-DC01AD938705}"/>
          </ac:spMkLst>
        </pc:spChg>
        <pc:grpChg chg="del">
          <ac:chgData name="Nino Philip Ramones" userId="1068934f-e3b4-4e88-ba23-4cb57230c594" providerId="ADAL" clId="{4B2DD62C-EFC1-483F-B1CB-FAA67E9DD57F}" dt="2023-04-26T04:48:54.409" v="10794" actId="165"/>
          <ac:grpSpMkLst>
            <pc:docMk/>
            <pc:sldMk cId="640533113" sldId="298"/>
            <ac:grpSpMk id="8" creationId="{016848EA-30C2-590E-8E4C-26CC214E7DEF}"/>
          </ac:grpSpMkLst>
        </pc:grpChg>
        <pc:grpChg chg="add mod">
          <ac:chgData name="Nino Philip Ramones" userId="1068934f-e3b4-4e88-ba23-4cb57230c594" providerId="ADAL" clId="{4B2DD62C-EFC1-483F-B1CB-FAA67E9DD57F}" dt="2023-04-26T05:38:27.426" v="13847"/>
          <ac:grpSpMkLst>
            <pc:docMk/>
            <pc:sldMk cId="640533113" sldId="298"/>
            <ac:grpSpMk id="10" creationId="{D5A9A1D5-6F57-CDDF-89B4-BFC55CFF6B52}"/>
          </ac:grpSpMkLst>
        </pc:grpChg>
        <pc:grpChg chg="del">
          <ac:chgData name="Nino Philip Ramones" userId="1068934f-e3b4-4e88-ba23-4cb57230c594" providerId="ADAL" clId="{4B2DD62C-EFC1-483F-B1CB-FAA67E9DD57F}" dt="2023-04-26T05:38:27.023" v="13846" actId="478"/>
          <ac:grpSpMkLst>
            <pc:docMk/>
            <pc:sldMk cId="640533113" sldId="298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6T05:01:19.268" v="11569" actId="12788"/>
          <ac:picMkLst>
            <pc:docMk/>
            <pc:sldMk cId="640533113" sldId="298"/>
            <ac:picMk id="3" creationId="{B06B823E-997B-6601-D5B2-8DDC959ABE00}"/>
          </ac:picMkLst>
        </pc:picChg>
        <pc:picChg chg="del">
          <ac:chgData name="Nino Philip Ramones" userId="1068934f-e3b4-4e88-ba23-4cb57230c594" providerId="ADAL" clId="{4B2DD62C-EFC1-483F-B1CB-FAA67E9DD57F}" dt="2023-04-26T04:49:11.112" v="10801" actId="478"/>
          <ac:picMkLst>
            <pc:docMk/>
            <pc:sldMk cId="640533113" sldId="298"/>
            <ac:picMk id="1026" creationId="{13AB6467-3D09-41EE-55D4-C2F122EBF408}"/>
          </ac:picMkLst>
        </pc:picChg>
        <pc:picChg chg="del">
          <ac:chgData name="Nino Philip Ramones" userId="1068934f-e3b4-4e88-ba23-4cb57230c594" providerId="ADAL" clId="{4B2DD62C-EFC1-483F-B1CB-FAA67E9DD57F}" dt="2023-04-26T04:49:11.112" v="10801" actId="478"/>
          <ac:picMkLst>
            <pc:docMk/>
            <pc:sldMk cId="640533113" sldId="298"/>
            <ac:picMk id="1028" creationId="{FFC43D14-6F9A-6420-BBEF-D87E0041EAF1}"/>
          </ac:picMkLst>
        </pc:picChg>
        <pc:cxnChg chg="mod">
          <ac:chgData name="Nino Philip Ramones" userId="1068934f-e3b4-4e88-ba23-4cb57230c594" providerId="ADAL" clId="{4B2DD62C-EFC1-483F-B1CB-FAA67E9DD57F}" dt="2023-04-26T05:38:27.426" v="13847"/>
          <ac:cxnSpMkLst>
            <pc:docMk/>
            <pc:sldMk cId="640533113" sldId="298"/>
            <ac:cxnSpMk id="11" creationId="{2CDF3FB2-DCAE-3C1A-CEC7-12A5FB84DBB1}"/>
          </ac:cxnSpMkLst>
        </pc:cxnChg>
      </pc:sldChg>
      <pc:sldChg chg="new del">
        <pc:chgData name="Nino Philip Ramones" userId="1068934f-e3b4-4e88-ba23-4cb57230c594" providerId="ADAL" clId="{4B2DD62C-EFC1-483F-B1CB-FAA67E9DD57F}" dt="2023-04-26T04:48:36.542" v="10768" actId="680"/>
        <pc:sldMkLst>
          <pc:docMk/>
          <pc:sldMk cId="894616684" sldId="298"/>
        </pc:sldMkLst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617745255" sldId="298"/>
        </pc:sldMkLst>
      </pc:sldChg>
      <pc:sldChg chg="addSp delSp modSp add mod">
        <pc:chgData name="Nino Philip Ramones" userId="1068934f-e3b4-4e88-ba23-4cb57230c594" providerId="ADAL" clId="{4B2DD62C-EFC1-483F-B1CB-FAA67E9DD57F}" dt="2023-04-26T05:38:32.702" v="13849"/>
        <pc:sldMkLst>
          <pc:docMk/>
          <pc:sldMk cId="2925294506" sldId="299"/>
        </pc:sldMkLst>
        <pc:spChg chg="mod">
          <ac:chgData name="Nino Philip Ramones" userId="1068934f-e3b4-4e88-ba23-4cb57230c594" providerId="ADAL" clId="{4B2DD62C-EFC1-483F-B1CB-FAA67E9DD57F}" dt="2023-04-26T05:16:04.771" v="12734" actId="20577"/>
          <ac:spMkLst>
            <pc:docMk/>
            <pc:sldMk cId="2925294506" sldId="299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08:47.329" v="11850" actId="20577"/>
          <ac:spMkLst>
            <pc:docMk/>
            <pc:sldMk cId="2925294506" sldId="299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11:07.324" v="12180" actId="2711"/>
          <ac:spMkLst>
            <pc:docMk/>
            <pc:sldMk cId="2925294506" sldId="299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32.702" v="13849"/>
          <ac:spMkLst>
            <pc:docMk/>
            <pc:sldMk cId="2925294506" sldId="299"/>
            <ac:spMk id="10" creationId="{3FE871B0-4738-D553-8157-752BC01D4C5A}"/>
          </ac:spMkLst>
        </pc:spChg>
        <pc:spChg chg="mod">
          <ac:chgData name="Nino Philip Ramones" userId="1068934f-e3b4-4e88-ba23-4cb57230c594" providerId="ADAL" clId="{4B2DD62C-EFC1-483F-B1CB-FAA67E9DD57F}" dt="2023-04-26T05:38:32.702" v="13849"/>
          <ac:spMkLst>
            <pc:docMk/>
            <pc:sldMk cId="2925294506" sldId="299"/>
            <ac:spMk id="11" creationId="{BB3878BA-B464-C515-A159-FA178D11A918}"/>
          </ac:spMkLst>
        </pc:spChg>
        <pc:grpChg chg="add mod">
          <ac:chgData name="Nino Philip Ramones" userId="1068934f-e3b4-4e88-ba23-4cb57230c594" providerId="ADAL" clId="{4B2DD62C-EFC1-483F-B1CB-FAA67E9DD57F}" dt="2023-04-26T05:38:32.702" v="13849"/>
          <ac:grpSpMkLst>
            <pc:docMk/>
            <pc:sldMk cId="2925294506" sldId="299"/>
            <ac:grpSpMk id="7" creationId="{3974A265-C9F8-4135-1FA3-150C37A94EB4}"/>
          </ac:grpSpMkLst>
        </pc:grpChg>
        <pc:grpChg chg="del">
          <ac:chgData name="Nino Philip Ramones" userId="1068934f-e3b4-4e88-ba23-4cb57230c594" providerId="ADAL" clId="{4B2DD62C-EFC1-483F-B1CB-FAA67E9DD57F}" dt="2023-04-26T05:38:32.017" v="13848" actId="478"/>
          <ac:grpSpMkLst>
            <pc:docMk/>
            <pc:sldMk cId="2925294506" sldId="299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6T05:07:09.245" v="11599" actId="1076"/>
          <ac:picMkLst>
            <pc:docMk/>
            <pc:sldMk cId="2925294506" sldId="299"/>
            <ac:picMk id="6" creationId="{A578E83E-5CAE-86C7-C076-A249AF8B713C}"/>
          </ac:picMkLst>
        </pc:picChg>
        <pc:cxnChg chg="mod">
          <ac:chgData name="Nino Philip Ramones" userId="1068934f-e3b4-4e88-ba23-4cb57230c594" providerId="ADAL" clId="{4B2DD62C-EFC1-483F-B1CB-FAA67E9DD57F}" dt="2023-04-26T05:38:32.702" v="13849"/>
          <ac:cxnSpMkLst>
            <pc:docMk/>
            <pc:sldMk cId="2925294506" sldId="299"/>
            <ac:cxnSpMk id="8" creationId="{CDDC0FC1-6C1B-DD39-7E21-00D4EEB69D97}"/>
          </ac:cxnSpMkLst>
        </pc:cxnChg>
      </pc:sldChg>
      <pc:sldChg chg="del">
        <pc:chgData name="Nino Philip Ramones" userId="1068934f-e3b4-4e88-ba23-4cb57230c594" providerId="ADAL" clId="{4B2DD62C-EFC1-483F-B1CB-FAA67E9DD57F}" dt="2023-04-21T11:30:46.961" v="1257" actId="47"/>
        <pc:sldMkLst>
          <pc:docMk/>
          <pc:sldMk cId="3399729785" sldId="299"/>
        </pc:sldMkLst>
      </pc:sldChg>
      <pc:sldChg chg="addSp delSp modSp add mod">
        <pc:chgData name="Nino Philip Ramones" userId="1068934f-e3b4-4e88-ba23-4cb57230c594" providerId="ADAL" clId="{4B2DD62C-EFC1-483F-B1CB-FAA67E9DD57F}" dt="2023-04-26T05:38:40.231" v="13852"/>
        <pc:sldMkLst>
          <pc:docMk/>
          <pc:sldMk cId="3960663401" sldId="300"/>
        </pc:sldMkLst>
        <pc:spChg chg="mod">
          <ac:chgData name="Nino Philip Ramones" userId="1068934f-e3b4-4e88-ba23-4cb57230c594" providerId="ADAL" clId="{4B2DD62C-EFC1-483F-B1CB-FAA67E9DD57F}" dt="2023-04-26T05:16:09.103" v="12736" actId="20577"/>
          <ac:spMkLst>
            <pc:docMk/>
            <pc:sldMk cId="3960663401" sldId="300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11:49.253" v="12190" actId="20577"/>
          <ac:spMkLst>
            <pc:docMk/>
            <pc:sldMk cId="3960663401" sldId="300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16:25.517" v="12737" actId="1035"/>
          <ac:spMkLst>
            <pc:docMk/>
            <pc:sldMk cId="3960663401" sldId="300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40.231" v="13852"/>
          <ac:spMkLst>
            <pc:docMk/>
            <pc:sldMk cId="3960663401" sldId="300"/>
            <ac:spMk id="11" creationId="{576EEB2F-CB19-E7BC-14AD-5B8F32930F3D}"/>
          </ac:spMkLst>
        </pc:spChg>
        <pc:spChg chg="mod">
          <ac:chgData name="Nino Philip Ramones" userId="1068934f-e3b4-4e88-ba23-4cb57230c594" providerId="ADAL" clId="{4B2DD62C-EFC1-483F-B1CB-FAA67E9DD57F}" dt="2023-04-26T05:38:40.231" v="13852"/>
          <ac:spMkLst>
            <pc:docMk/>
            <pc:sldMk cId="3960663401" sldId="300"/>
            <ac:spMk id="12" creationId="{E0282530-3278-ECD9-E8B1-79650CAFA0E9}"/>
          </ac:spMkLst>
        </pc:spChg>
        <pc:spChg chg="mod">
          <ac:chgData name="Nino Philip Ramones" userId="1068934f-e3b4-4e88-ba23-4cb57230c594" providerId="ADAL" clId="{4B2DD62C-EFC1-483F-B1CB-FAA67E9DD57F}" dt="2023-04-26T05:38:37.195" v="13850" actId="6549"/>
          <ac:spMkLst>
            <pc:docMk/>
            <pc:sldMk cId="3960663401" sldId="300"/>
            <ac:spMk id="25" creationId="{9E7AB0F3-07E1-D71F-696D-F1D11D0D61CE}"/>
          </ac:spMkLst>
        </pc:spChg>
        <pc:grpChg chg="add mod">
          <ac:chgData name="Nino Philip Ramones" userId="1068934f-e3b4-4e88-ba23-4cb57230c594" providerId="ADAL" clId="{4B2DD62C-EFC1-483F-B1CB-FAA67E9DD57F}" dt="2023-04-26T05:38:40.231" v="13852"/>
          <ac:grpSpMkLst>
            <pc:docMk/>
            <pc:sldMk cId="3960663401" sldId="300"/>
            <ac:grpSpMk id="8" creationId="{BB3E1622-1EA0-0E98-24F1-7B67ED9ADDEB}"/>
          </ac:grpSpMkLst>
        </pc:grpChg>
        <pc:grpChg chg="del">
          <ac:chgData name="Nino Philip Ramones" userId="1068934f-e3b4-4e88-ba23-4cb57230c594" providerId="ADAL" clId="{4B2DD62C-EFC1-483F-B1CB-FAA67E9DD57F}" dt="2023-04-26T05:38:39.849" v="13851" actId="478"/>
          <ac:grpSpMkLst>
            <pc:docMk/>
            <pc:sldMk cId="3960663401" sldId="300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6T05:12:07.221" v="12194" actId="478"/>
          <ac:picMkLst>
            <pc:docMk/>
            <pc:sldMk cId="3960663401" sldId="300"/>
            <ac:picMk id="6" creationId="{A578E83E-5CAE-86C7-C076-A249AF8B713C}"/>
          </ac:picMkLst>
        </pc:picChg>
        <pc:picChg chg="add mod">
          <ac:chgData name="Nino Philip Ramones" userId="1068934f-e3b4-4e88-ba23-4cb57230c594" providerId="ADAL" clId="{4B2DD62C-EFC1-483F-B1CB-FAA67E9DD57F}" dt="2023-04-26T05:15:51.409" v="12731" actId="1036"/>
          <ac:picMkLst>
            <pc:docMk/>
            <pc:sldMk cId="3960663401" sldId="300"/>
            <ac:picMk id="7" creationId="{E5F7042C-07B1-33CC-4966-C4BA4804A042}"/>
          </ac:picMkLst>
        </pc:picChg>
        <pc:cxnChg chg="mod">
          <ac:chgData name="Nino Philip Ramones" userId="1068934f-e3b4-4e88-ba23-4cb57230c594" providerId="ADAL" clId="{4B2DD62C-EFC1-483F-B1CB-FAA67E9DD57F}" dt="2023-04-26T05:38:40.231" v="13852"/>
          <ac:cxnSpMkLst>
            <pc:docMk/>
            <pc:sldMk cId="3960663401" sldId="300"/>
            <ac:cxnSpMk id="10" creationId="{41FAECA0-C485-4D5D-BAD8-3DFBEC7CFE9F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8:44.519" v="13854"/>
        <pc:sldMkLst>
          <pc:docMk/>
          <pc:sldMk cId="1430614379" sldId="301"/>
        </pc:sldMkLst>
        <pc:spChg chg="mod">
          <ac:chgData name="Nino Philip Ramones" userId="1068934f-e3b4-4e88-ba23-4cb57230c594" providerId="ADAL" clId="{4B2DD62C-EFC1-483F-B1CB-FAA67E9DD57F}" dt="2023-04-26T05:20:33.759" v="12883" actId="20577"/>
          <ac:spMkLst>
            <pc:docMk/>
            <pc:sldMk cId="1430614379" sldId="301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17:41.210" v="12759" actId="20577"/>
          <ac:spMkLst>
            <pc:docMk/>
            <pc:sldMk cId="1430614379" sldId="301"/>
            <ac:spMk id="5" creationId="{45567646-CEBA-E0B1-CEB9-3A4D013C08D0}"/>
          </ac:spMkLst>
        </pc:spChg>
        <pc:spChg chg="del">
          <ac:chgData name="Nino Philip Ramones" userId="1068934f-e3b4-4e88-ba23-4cb57230c594" providerId="ADAL" clId="{4B2DD62C-EFC1-483F-B1CB-FAA67E9DD57F}" dt="2023-04-26T05:19:28.250" v="12782" actId="21"/>
          <ac:spMkLst>
            <pc:docMk/>
            <pc:sldMk cId="1430614379" sldId="301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44.519" v="13854"/>
          <ac:spMkLst>
            <pc:docMk/>
            <pc:sldMk cId="1430614379" sldId="301"/>
            <ac:spMk id="14" creationId="{DE95A99C-BE4D-7973-3CA3-FA83F5BA6D37}"/>
          </ac:spMkLst>
        </pc:spChg>
        <pc:spChg chg="mod">
          <ac:chgData name="Nino Philip Ramones" userId="1068934f-e3b4-4e88-ba23-4cb57230c594" providerId="ADAL" clId="{4B2DD62C-EFC1-483F-B1CB-FAA67E9DD57F}" dt="2023-04-26T05:38:44.519" v="13854"/>
          <ac:spMkLst>
            <pc:docMk/>
            <pc:sldMk cId="1430614379" sldId="301"/>
            <ac:spMk id="15" creationId="{CB063085-C7F0-4FA9-85C1-8E5782A38968}"/>
          </ac:spMkLst>
        </pc:spChg>
        <pc:grpChg chg="add mod">
          <ac:chgData name="Nino Philip Ramones" userId="1068934f-e3b4-4e88-ba23-4cb57230c594" providerId="ADAL" clId="{4B2DD62C-EFC1-483F-B1CB-FAA67E9DD57F}" dt="2023-04-26T05:26:50.252" v="13556" actId="1036"/>
          <ac:grpSpMkLst>
            <pc:docMk/>
            <pc:sldMk cId="1430614379" sldId="301"/>
            <ac:grpSpMk id="11" creationId="{D88F6BC7-1B75-E35F-5ED3-56244A720E98}"/>
          </ac:grpSpMkLst>
        </pc:grpChg>
        <pc:grpChg chg="add mod">
          <ac:chgData name="Nino Philip Ramones" userId="1068934f-e3b4-4e88-ba23-4cb57230c594" providerId="ADAL" clId="{4B2DD62C-EFC1-483F-B1CB-FAA67E9DD57F}" dt="2023-04-26T05:38:44.519" v="13854"/>
          <ac:grpSpMkLst>
            <pc:docMk/>
            <pc:sldMk cId="1430614379" sldId="301"/>
            <ac:grpSpMk id="12" creationId="{8214AB44-C851-C9E4-FF34-5314B2FAF5CD}"/>
          </ac:grpSpMkLst>
        </pc:grpChg>
        <pc:grpChg chg="del">
          <ac:chgData name="Nino Philip Ramones" userId="1068934f-e3b4-4e88-ba23-4cb57230c594" providerId="ADAL" clId="{4B2DD62C-EFC1-483F-B1CB-FAA67E9DD57F}" dt="2023-04-26T05:38:43.972" v="13853" actId="478"/>
          <ac:grpSpMkLst>
            <pc:docMk/>
            <pc:sldMk cId="1430614379" sldId="301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6T05:17:43.825" v="12761" actId="478"/>
          <ac:picMkLst>
            <pc:docMk/>
            <pc:sldMk cId="1430614379" sldId="301"/>
            <ac:picMk id="3" creationId="{B06B823E-997B-6601-D5B2-8DDC959ABE00}"/>
          </ac:picMkLst>
        </pc:picChg>
        <pc:picChg chg="add mod">
          <ac:chgData name="Nino Philip Ramones" userId="1068934f-e3b4-4e88-ba23-4cb57230c594" providerId="ADAL" clId="{4B2DD62C-EFC1-483F-B1CB-FAA67E9DD57F}" dt="2023-04-26T05:18:22.562" v="12774" actId="164"/>
          <ac:picMkLst>
            <pc:docMk/>
            <pc:sldMk cId="1430614379" sldId="301"/>
            <ac:picMk id="6" creationId="{D12938C2-03A9-8FBC-7938-553D155E3983}"/>
          </ac:picMkLst>
        </pc:picChg>
        <pc:picChg chg="del">
          <ac:chgData name="Nino Philip Ramones" userId="1068934f-e3b4-4e88-ba23-4cb57230c594" providerId="ADAL" clId="{4B2DD62C-EFC1-483F-B1CB-FAA67E9DD57F}" dt="2023-04-26T05:17:43.035" v="12760" actId="478"/>
          <ac:picMkLst>
            <pc:docMk/>
            <pc:sldMk cId="1430614379" sldId="301"/>
            <ac:picMk id="7" creationId="{E5F7042C-07B1-33CC-4966-C4BA4804A042}"/>
          </ac:picMkLst>
        </pc:picChg>
        <pc:picChg chg="add mod">
          <ac:chgData name="Nino Philip Ramones" userId="1068934f-e3b4-4e88-ba23-4cb57230c594" providerId="ADAL" clId="{4B2DD62C-EFC1-483F-B1CB-FAA67E9DD57F}" dt="2023-04-26T05:18:22.562" v="12774" actId="164"/>
          <ac:picMkLst>
            <pc:docMk/>
            <pc:sldMk cId="1430614379" sldId="301"/>
            <ac:picMk id="10" creationId="{910BCE4C-C969-A6AD-C540-DDAA554EEE0C}"/>
          </ac:picMkLst>
        </pc:picChg>
        <pc:cxnChg chg="mod">
          <ac:chgData name="Nino Philip Ramones" userId="1068934f-e3b4-4e88-ba23-4cb57230c594" providerId="ADAL" clId="{4B2DD62C-EFC1-483F-B1CB-FAA67E9DD57F}" dt="2023-04-26T05:38:44.519" v="13854"/>
          <ac:cxnSpMkLst>
            <pc:docMk/>
            <pc:sldMk cId="1430614379" sldId="301"/>
            <ac:cxnSpMk id="13" creationId="{69612B1C-C070-5E43-819B-5EEFDD2F7480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8:50.076" v="13856"/>
        <pc:sldMkLst>
          <pc:docMk/>
          <pc:sldMk cId="4053801358" sldId="302"/>
        </pc:sldMkLst>
        <pc:spChg chg="add mod">
          <ac:chgData name="Nino Philip Ramones" userId="1068934f-e3b4-4e88-ba23-4cb57230c594" providerId="ADAL" clId="{4B2DD62C-EFC1-483F-B1CB-FAA67E9DD57F}" dt="2023-04-26T05:26:42.215" v="13555" actId="1036"/>
          <ac:spMkLst>
            <pc:docMk/>
            <pc:sldMk cId="4053801358" sldId="302"/>
            <ac:spMk id="2" creationId="{C9BF86A4-328C-3277-0160-8FC96BF542F3}"/>
          </ac:spMkLst>
        </pc:spChg>
        <pc:spChg chg="del">
          <ac:chgData name="Nino Philip Ramones" userId="1068934f-e3b4-4e88-ba23-4cb57230c594" providerId="ADAL" clId="{4B2DD62C-EFC1-483F-B1CB-FAA67E9DD57F}" dt="2023-04-26T05:19:43.088" v="12786" actId="478"/>
          <ac:spMkLst>
            <pc:docMk/>
            <pc:sldMk cId="4053801358" sldId="302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38:50.076" v="13856"/>
          <ac:spMkLst>
            <pc:docMk/>
            <pc:sldMk cId="4053801358" sldId="302"/>
            <ac:spMk id="8" creationId="{2484593D-4B7E-1328-A5DE-1E7F23B09D87}"/>
          </ac:spMkLst>
        </pc:spChg>
        <pc:spChg chg="mod">
          <ac:chgData name="Nino Philip Ramones" userId="1068934f-e3b4-4e88-ba23-4cb57230c594" providerId="ADAL" clId="{4B2DD62C-EFC1-483F-B1CB-FAA67E9DD57F}" dt="2023-04-26T05:38:50.076" v="13856"/>
          <ac:spMkLst>
            <pc:docMk/>
            <pc:sldMk cId="4053801358" sldId="302"/>
            <ac:spMk id="9" creationId="{C94ACD2B-DB09-891D-7CCE-22BBBA85CF53}"/>
          </ac:spMkLst>
        </pc:spChg>
        <pc:grpChg chg="add mod">
          <ac:chgData name="Nino Philip Ramones" userId="1068934f-e3b4-4e88-ba23-4cb57230c594" providerId="ADAL" clId="{4B2DD62C-EFC1-483F-B1CB-FAA67E9DD57F}" dt="2023-04-26T05:38:50.076" v="13856"/>
          <ac:grpSpMkLst>
            <pc:docMk/>
            <pc:sldMk cId="4053801358" sldId="302"/>
            <ac:grpSpMk id="3" creationId="{694AD864-A4EA-B080-B3D8-1738FA5E557F}"/>
          </ac:grpSpMkLst>
        </pc:grpChg>
        <pc:grpChg chg="del">
          <ac:chgData name="Nino Philip Ramones" userId="1068934f-e3b4-4e88-ba23-4cb57230c594" providerId="ADAL" clId="{4B2DD62C-EFC1-483F-B1CB-FAA67E9DD57F}" dt="2023-04-26T05:19:40.406" v="12785" actId="478"/>
          <ac:grpSpMkLst>
            <pc:docMk/>
            <pc:sldMk cId="4053801358" sldId="302"/>
            <ac:grpSpMk id="11" creationId="{D88F6BC7-1B75-E35F-5ED3-56244A720E98}"/>
          </ac:grpSpMkLst>
        </pc:grpChg>
        <pc:grpChg chg="del">
          <ac:chgData name="Nino Philip Ramones" userId="1068934f-e3b4-4e88-ba23-4cb57230c594" providerId="ADAL" clId="{4B2DD62C-EFC1-483F-B1CB-FAA67E9DD57F}" dt="2023-04-26T05:38:49.454" v="13855" actId="478"/>
          <ac:grpSpMkLst>
            <pc:docMk/>
            <pc:sldMk cId="4053801358" sldId="302"/>
            <ac:grpSpMk id="23" creationId="{549B3123-B396-A250-DC98-E1EC3957F1F1}"/>
          </ac:grpSpMkLst>
        </pc:grpChg>
        <pc:cxnChg chg="mod">
          <ac:chgData name="Nino Philip Ramones" userId="1068934f-e3b4-4e88-ba23-4cb57230c594" providerId="ADAL" clId="{4B2DD62C-EFC1-483F-B1CB-FAA67E9DD57F}" dt="2023-04-26T05:38:50.076" v="13856"/>
          <ac:cxnSpMkLst>
            <pc:docMk/>
            <pc:sldMk cId="4053801358" sldId="302"/>
            <ac:cxnSpMk id="7" creationId="{5209A7D8-2DC4-0C4F-752F-8C3B6D655668}"/>
          </ac:cxnSpMkLst>
        </pc:cxnChg>
      </pc:sldChg>
      <pc:sldChg chg="addSp delSp modSp add mod ord">
        <pc:chgData name="Nino Philip Ramones" userId="1068934f-e3b4-4e88-ba23-4cb57230c594" providerId="ADAL" clId="{4B2DD62C-EFC1-483F-B1CB-FAA67E9DD57F}" dt="2023-04-26T05:38:56.930" v="13858"/>
        <pc:sldMkLst>
          <pc:docMk/>
          <pc:sldMk cId="3735152311" sldId="303"/>
        </pc:sldMkLst>
        <pc:spChg chg="mod">
          <ac:chgData name="Nino Philip Ramones" userId="1068934f-e3b4-4e88-ba23-4cb57230c594" providerId="ADAL" clId="{4B2DD62C-EFC1-483F-B1CB-FAA67E9DD57F}" dt="2023-04-26T05:33:44.307" v="13770" actId="20577"/>
          <ac:spMkLst>
            <pc:docMk/>
            <pc:sldMk cId="3735152311" sldId="303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30:11.412" v="13650" actId="20577"/>
          <ac:spMkLst>
            <pc:docMk/>
            <pc:sldMk cId="3735152311" sldId="303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32:45.907" v="13729" actId="2711"/>
          <ac:spMkLst>
            <pc:docMk/>
            <pc:sldMk cId="3735152311" sldId="303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8:56.930" v="13858"/>
          <ac:spMkLst>
            <pc:docMk/>
            <pc:sldMk cId="3735152311" sldId="303"/>
            <ac:spMk id="11" creationId="{7F3DDC4A-6A7E-6398-99FB-F4AC3E8B9DCC}"/>
          </ac:spMkLst>
        </pc:spChg>
        <pc:spChg chg="mod">
          <ac:chgData name="Nino Philip Ramones" userId="1068934f-e3b4-4e88-ba23-4cb57230c594" providerId="ADAL" clId="{4B2DD62C-EFC1-483F-B1CB-FAA67E9DD57F}" dt="2023-04-26T05:38:56.930" v="13858"/>
          <ac:spMkLst>
            <pc:docMk/>
            <pc:sldMk cId="3735152311" sldId="303"/>
            <ac:spMk id="12" creationId="{8FF5D212-8E17-4BF9-143F-3899C697A0FF}"/>
          </ac:spMkLst>
        </pc:spChg>
        <pc:grpChg chg="add mod">
          <ac:chgData name="Nino Philip Ramones" userId="1068934f-e3b4-4e88-ba23-4cb57230c594" providerId="ADAL" clId="{4B2DD62C-EFC1-483F-B1CB-FAA67E9DD57F}" dt="2023-04-26T05:38:56.930" v="13858"/>
          <ac:grpSpMkLst>
            <pc:docMk/>
            <pc:sldMk cId="3735152311" sldId="303"/>
            <ac:grpSpMk id="8" creationId="{903BFE45-C77E-CD68-0997-5DAC47DB0701}"/>
          </ac:grpSpMkLst>
        </pc:grpChg>
        <pc:grpChg chg="del">
          <ac:chgData name="Nino Philip Ramones" userId="1068934f-e3b4-4e88-ba23-4cb57230c594" providerId="ADAL" clId="{4B2DD62C-EFC1-483F-B1CB-FAA67E9DD57F}" dt="2023-04-26T05:38:56.371" v="13857" actId="478"/>
          <ac:grpSpMkLst>
            <pc:docMk/>
            <pc:sldMk cId="3735152311" sldId="303"/>
            <ac:grpSpMk id="23" creationId="{549B3123-B396-A250-DC98-E1EC3957F1F1}"/>
          </ac:grpSpMkLst>
        </pc:grpChg>
        <pc:picChg chg="del">
          <ac:chgData name="Nino Philip Ramones" userId="1068934f-e3b4-4e88-ba23-4cb57230c594" providerId="ADAL" clId="{4B2DD62C-EFC1-483F-B1CB-FAA67E9DD57F}" dt="2023-04-26T05:29:41.989" v="13607" actId="478"/>
          <ac:picMkLst>
            <pc:docMk/>
            <pc:sldMk cId="3735152311" sldId="303"/>
            <ac:picMk id="3" creationId="{B06B823E-997B-6601-D5B2-8DDC959ABE00}"/>
          </ac:picMkLst>
        </pc:picChg>
        <pc:picChg chg="add mod">
          <ac:chgData name="Nino Philip Ramones" userId="1068934f-e3b4-4e88-ba23-4cb57230c594" providerId="ADAL" clId="{4B2DD62C-EFC1-483F-B1CB-FAA67E9DD57F}" dt="2023-04-26T05:33:03.903" v="13733" actId="12788"/>
          <ac:picMkLst>
            <pc:docMk/>
            <pc:sldMk cId="3735152311" sldId="303"/>
            <ac:picMk id="6" creationId="{F74EF1B4-92F4-720A-A476-9CF59AE4EC71}"/>
          </ac:picMkLst>
        </pc:picChg>
        <pc:picChg chg="del">
          <ac:chgData name="Nino Philip Ramones" userId="1068934f-e3b4-4e88-ba23-4cb57230c594" providerId="ADAL" clId="{4B2DD62C-EFC1-483F-B1CB-FAA67E9DD57F}" dt="2023-04-26T05:29:40.446" v="13606" actId="478"/>
          <ac:picMkLst>
            <pc:docMk/>
            <pc:sldMk cId="3735152311" sldId="303"/>
            <ac:picMk id="7" creationId="{E5F7042C-07B1-33CC-4966-C4BA4804A042}"/>
          </ac:picMkLst>
        </pc:picChg>
        <pc:cxnChg chg="mod">
          <ac:chgData name="Nino Philip Ramones" userId="1068934f-e3b4-4e88-ba23-4cb57230c594" providerId="ADAL" clId="{4B2DD62C-EFC1-483F-B1CB-FAA67E9DD57F}" dt="2023-04-26T05:38:56.930" v="13858"/>
          <ac:cxnSpMkLst>
            <pc:docMk/>
            <pc:sldMk cId="3735152311" sldId="303"/>
            <ac:cxnSpMk id="10" creationId="{055D1450-DE31-5462-B9E8-DFFAD7DA20D3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39:04.098" v="13860"/>
        <pc:sldMkLst>
          <pc:docMk/>
          <pc:sldMk cId="981813218" sldId="304"/>
        </pc:sldMkLst>
        <pc:spChg chg="mod">
          <ac:chgData name="Nino Philip Ramones" userId="1068934f-e3b4-4e88-ba23-4cb57230c594" providerId="ADAL" clId="{4B2DD62C-EFC1-483F-B1CB-FAA67E9DD57F}" dt="2023-04-26T05:36:19.479" v="13824" actId="1036"/>
          <ac:spMkLst>
            <pc:docMk/>
            <pc:sldMk cId="981813218" sldId="304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35:06.525" v="13810" actId="20577"/>
          <ac:spMkLst>
            <pc:docMk/>
            <pc:sldMk cId="981813218" sldId="304"/>
            <ac:spMk id="9" creationId="{975C57E1-5C3E-828F-DF3F-3F1FFBE17C0D}"/>
          </ac:spMkLst>
        </pc:spChg>
        <pc:spChg chg="mod">
          <ac:chgData name="Nino Philip Ramones" userId="1068934f-e3b4-4e88-ba23-4cb57230c594" providerId="ADAL" clId="{4B2DD62C-EFC1-483F-B1CB-FAA67E9DD57F}" dt="2023-04-26T05:39:04.098" v="13860"/>
          <ac:spMkLst>
            <pc:docMk/>
            <pc:sldMk cId="981813218" sldId="304"/>
            <ac:spMk id="10" creationId="{453181B3-B547-EA37-5DD2-6300CF6BF808}"/>
          </ac:spMkLst>
        </pc:spChg>
        <pc:spChg chg="mod">
          <ac:chgData name="Nino Philip Ramones" userId="1068934f-e3b4-4e88-ba23-4cb57230c594" providerId="ADAL" clId="{4B2DD62C-EFC1-483F-B1CB-FAA67E9DD57F}" dt="2023-04-26T05:39:04.098" v="13860"/>
          <ac:spMkLst>
            <pc:docMk/>
            <pc:sldMk cId="981813218" sldId="304"/>
            <ac:spMk id="11" creationId="{59BAD18C-CEFF-14E7-2FA1-2CDA6ED54BCD}"/>
          </ac:spMkLst>
        </pc:spChg>
        <pc:grpChg chg="add mod">
          <ac:chgData name="Nino Philip Ramones" userId="1068934f-e3b4-4e88-ba23-4cb57230c594" providerId="ADAL" clId="{4B2DD62C-EFC1-483F-B1CB-FAA67E9DD57F}" dt="2023-04-26T05:39:04.098" v="13860"/>
          <ac:grpSpMkLst>
            <pc:docMk/>
            <pc:sldMk cId="981813218" sldId="304"/>
            <ac:grpSpMk id="7" creationId="{CE6F931A-5837-E3F3-A324-3F235AB15EC7}"/>
          </ac:grpSpMkLst>
        </pc:grpChg>
        <pc:grpChg chg="del">
          <ac:chgData name="Nino Philip Ramones" userId="1068934f-e3b4-4e88-ba23-4cb57230c594" providerId="ADAL" clId="{4B2DD62C-EFC1-483F-B1CB-FAA67E9DD57F}" dt="2023-04-26T05:39:03.563" v="13859" actId="478"/>
          <ac:grpSpMkLst>
            <pc:docMk/>
            <pc:sldMk cId="981813218" sldId="304"/>
            <ac:grpSpMk id="23" creationId="{549B3123-B396-A250-DC98-E1EC3957F1F1}"/>
          </ac:grpSpMkLst>
        </pc:grpChg>
        <pc:picChg chg="add mod">
          <ac:chgData name="Nino Philip Ramones" userId="1068934f-e3b4-4e88-ba23-4cb57230c594" providerId="ADAL" clId="{4B2DD62C-EFC1-483F-B1CB-FAA67E9DD57F}" dt="2023-04-26T05:36:36.491" v="13825" actId="12788"/>
          <ac:picMkLst>
            <pc:docMk/>
            <pc:sldMk cId="981813218" sldId="304"/>
            <ac:picMk id="3" creationId="{914E87E6-7176-9D33-CDBF-9A3C1D0B2E91}"/>
          </ac:picMkLst>
        </pc:picChg>
        <pc:picChg chg="del">
          <ac:chgData name="Nino Philip Ramones" userId="1068934f-e3b4-4e88-ba23-4cb57230c594" providerId="ADAL" clId="{4B2DD62C-EFC1-483F-B1CB-FAA67E9DD57F}" dt="2023-04-26T05:34:12.292" v="13774" actId="478"/>
          <ac:picMkLst>
            <pc:docMk/>
            <pc:sldMk cId="981813218" sldId="304"/>
            <ac:picMk id="6" creationId="{F74EF1B4-92F4-720A-A476-9CF59AE4EC71}"/>
          </ac:picMkLst>
        </pc:picChg>
        <pc:cxnChg chg="mod">
          <ac:chgData name="Nino Philip Ramones" userId="1068934f-e3b4-4e88-ba23-4cb57230c594" providerId="ADAL" clId="{4B2DD62C-EFC1-483F-B1CB-FAA67E9DD57F}" dt="2023-04-26T05:39:04.098" v="13860"/>
          <ac:cxnSpMkLst>
            <pc:docMk/>
            <pc:sldMk cId="981813218" sldId="304"/>
            <ac:cxnSpMk id="8" creationId="{FB252616-4A91-1081-2AC2-E8BA3B17BA1A}"/>
          </ac:cxnSpMkLst>
        </pc:cxnChg>
      </pc:sldChg>
      <pc:sldChg chg="addSp delSp modSp add mod">
        <pc:chgData name="Nino Philip Ramones" userId="1068934f-e3b4-4e88-ba23-4cb57230c594" providerId="ADAL" clId="{4B2DD62C-EFC1-483F-B1CB-FAA67E9DD57F}" dt="2023-04-26T05:47:26.255" v="14588" actId="1036"/>
        <pc:sldMkLst>
          <pc:docMk/>
          <pc:sldMk cId="123605150" sldId="305"/>
        </pc:sldMkLst>
        <pc:spChg chg="mod">
          <ac:chgData name="Nino Philip Ramones" userId="1068934f-e3b4-4e88-ba23-4cb57230c594" providerId="ADAL" clId="{4B2DD62C-EFC1-483F-B1CB-FAA67E9DD57F}" dt="2023-04-26T05:40:32.609" v="13920" actId="20577"/>
          <ac:spMkLst>
            <pc:docMk/>
            <pc:sldMk cId="123605150" sldId="305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39:22.004" v="13896" actId="20577"/>
          <ac:spMkLst>
            <pc:docMk/>
            <pc:sldMk cId="123605150" sldId="305"/>
            <ac:spMk id="5" creationId="{45567646-CEBA-E0B1-CEB9-3A4D013C08D0}"/>
          </ac:spMkLst>
        </pc:spChg>
        <pc:spChg chg="mod">
          <ac:chgData name="Nino Philip Ramones" userId="1068934f-e3b4-4e88-ba23-4cb57230c594" providerId="ADAL" clId="{4B2DD62C-EFC1-483F-B1CB-FAA67E9DD57F}" dt="2023-04-26T05:47:26.255" v="14588" actId="1036"/>
          <ac:spMkLst>
            <pc:docMk/>
            <pc:sldMk cId="123605150" sldId="305"/>
            <ac:spMk id="9" creationId="{975C57E1-5C3E-828F-DF3F-3F1FFBE17C0D}"/>
          </ac:spMkLst>
        </pc:spChg>
        <pc:picChg chg="del">
          <ac:chgData name="Nino Philip Ramones" userId="1068934f-e3b4-4e88-ba23-4cb57230c594" providerId="ADAL" clId="{4B2DD62C-EFC1-483F-B1CB-FAA67E9DD57F}" dt="2023-04-26T05:39:25.274" v="13897" actId="478"/>
          <ac:picMkLst>
            <pc:docMk/>
            <pc:sldMk cId="123605150" sldId="305"/>
            <ac:picMk id="3" creationId="{914E87E6-7176-9D33-CDBF-9A3C1D0B2E91}"/>
          </ac:picMkLst>
        </pc:picChg>
        <pc:picChg chg="add mod">
          <ac:chgData name="Nino Philip Ramones" userId="1068934f-e3b4-4e88-ba23-4cb57230c594" providerId="ADAL" clId="{4B2DD62C-EFC1-483F-B1CB-FAA67E9DD57F}" dt="2023-04-26T05:39:55.469" v="13904" actId="1076"/>
          <ac:picMkLst>
            <pc:docMk/>
            <pc:sldMk cId="123605150" sldId="305"/>
            <ac:picMk id="6" creationId="{AC61DE52-C5C7-9D7C-56F5-1E9FF0712B32}"/>
          </ac:picMkLst>
        </pc:picChg>
      </pc:sldChg>
      <pc:sldChg chg="addSp delSp modSp add mod">
        <pc:chgData name="Nino Philip Ramones" userId="1068934f-e3b4-4e88-ba23-4cb57230c594" providerId="ADAL" clId="{4B2DD62C-EFC1-483F-B1CB-FAA67E9DD57F}" dt="2023-04-26T05:49:19.695" v="14745" actId="1035"/>
        <pc:sldMkLst>
          <pc:docMk/>
          <pc:sldMk cId="112553766" sldId="306"/>
        </pc:sldMkLst>
        <pc:spChg chg="mod">
          <ac:chgData name="Nino Philip Ramones" userId="1068934f-e3b4-4e88-ba23-4cb57230c594" providerId="ADAL" clId="{4B2DD62C-EFC1-483F-B1CB-FAA67E9DD57F}" dt="2023-04-26T05:49:19.695" v="14745" actId="1035"/>
          <ac:spMkLst>
            <pc:docMk/>
            <pc:sldMk cId="112553766" sldId="306"/>
            <ac:spMk id="4" creationId="{2E9F7546-4528-E9AE-8AA7-A5D441E27CA1}"/>
          </ac:spMkLst>
        </pc:spChg>
        <pc:spChg chg="mod">
          <ac:chgData name="Nino Philip Ramones" userId="1068934f-e3b4-4e88-ba23-4cb57230c594" providerId="ADAL" clId="{4B2DD62C-EFC1-483F-B1CB-FAA67E9DD57F}" dt="2023-04-26T05:48:04.171" v="14621" actId="20577"/>
          <ac:spMkLst>
            <pc:docMk/>
            <pc:sldMk cId="112553766" sldId="306"/>
            <ac:spMk id="5" creationId="{45567646-CEBA-E0B1-CEB9-3A4D013C08D0}"/>
          </ac:spMkLst>
        </pc:spChg>
        <pc:spChg chg="del">
          <ac:chgData name="Nino Philip Ramones" userId="1068934f-e3b4-4e88-ba23-4cb57230c594" providerId="ADAL" clId="{4B2DD62C-EFC1-483F-B1CB-FAA67E9DD57F}" dt="2023-04-26T05:48:08.623" v="14623" actId="478"/>
          <ac:spMkLst>
            <pc:docMk/>
            <pc:sldMk cId="112553766" sldId="306"/>
            <ac:spMk id="9" creationId="{975C57E1-5C3E-828F-DF3F-3F1FFBE17C0D}"/>
          </ac:spMkLst>
        </pc:spChg>
        <pc:picChg chg="add mod">
          <ac:chgData name="Nino Philip Ramones" userId="1068934f-e3b4-4e88-ba23-4cb57230c594" providerId="ADAL" clId="{4B2DD62C-EFC1-483F-B1CB-FAA67E9DD57F}" dt="2023-04-26T05:49:17.476" v="14744" actId="1076"/>
          <ac:picMkLst>
            <pc:docMk/>
            <pc:sldMk cId="112553766" sldId="306"/>
            <ac:picMk id="3" creationId="{9C70FCB3-BBD6-BDBF-3845-0BD00F9A3EDC}"/>
          </ac:picMkLst>
        </pc:picChg>
        <pc:picChg chg="del">
          <ac:chgData name="Nino Philip Ramones" userId="1068934f-e3b4-4e88-ba23-4cb57230c594" providerId="ADAL" clId="{4B2DD62C-EFC1-483F-B1CB-FAA67E9DD57F}" dt="2023-04-26T05:48:05.984" v="14622" actId="478"/>
          <ac:picMkLst>
            <pc:docMk/>
            <pc:sldMk cId="112553766" sldId="306"/>
            <ac:picMk id="6" creationId="{AC61DE52-C5C7-9D7C-56F5-1E9FF0712B32}"/>
          </ac:picMkLst>
        </pc:picChg>
      </pc:sldChg>
      <pc:sldChg chg="modSp add mod ord">
        <pc:chgData name="Nino Philip Ramones" userId="1068934f-e3b4-4e88-ba23-4cb57230c594" providerId="ADAL" clId="{4B2DD62C-EFC1-483F-B1CB-FAA67E9DD57F}" dt="2023-04-26T05:54:12.351" v="15302" actId="20577"/>
        <pc:sldMkLst>
          <pc:docMk/>
          <pc:sldMk cId="2442924426" sldId="307"/>
        </pc:sldMkLst>
        <pc:spChg chg="mod">
          <ac:chgData name="Nino Philip Ramones" userId="1068934f-e3b4-4e88-ba23-4cb57230c594" providerId="ADAL" clId="{4B2DD62C-EFC1-483F-B1CB-FAA67E9DD57F}" dt="2023-04-26T05:54:12.351" v="15302" actId="20577"/>
          <ac:spMkLst>
            <pc:docMk/>
            <pc:sldMk cId="2442924426" sldId="307"/>
            <ac:spMk id="2" creationId="{C9BF86A4-328C-3277-0160-8FC96BF542F3}"/>
          </ac:spMkLst>
        </pc:spChg>
        <pc:spChg chg="mod">
          <ac:chgData name="Nino Philip Ramones" userId="1068934f-e3b4-4e88-ba23-4cb57230c594" providerId="ADAL" clId="{4B2DD62C-EFC1-483F-B1CB-FAA67E9DD57F}" dt="2023-04-26T05:49:40.440" v="14778" actId="20577"/>
          <ac:spMkLst>
            <pc:docMk/>
            <pc:sldMk cId="2442924426" sldId="307"/>
            <ac:spMk id="5" creationId="{45567646-CEBA-E0B1-CEB9-3A4D013C08D0}"/>
          </ac:spMkLst>
        </pc:spChg>
      </pc:sldChg>
    </pc:docChg>
  </pc:docChgLst>
  <pc:docChgLst>
    <pc:chgData name="Nino Philip Ramones" userId="1068934f-e3b4-4e88-ba23-4cb57230c594" providerId="ADAL" clId="{81DCA7F7-4CF8-4DD3-AE0B-1EC1C109C265}"/>
    <pc:docChg chg="undo custSel addSld delSld modSld sldOrd">
      <pc:chgData name="Nino Philip Ramones" userId="1068934f-e3b4-4e88-ba23-4cb57230c594" providerId="ADAL" clId="{81DCA7F7-4CF8-4DD3-AE0B-1EC1C109C265}" dt="2023-05-17T07:12:51.597" v="10542" actId="1036"/>
      <pc:docMkLst>
        <pc:docMk/>
      </pc:docMkLst>
      <pc:sldChg chg="addSp delSp modSp mod">
        <pc:chgData name="Nino Philip Ramones" userId="1068934f-e3b4-4e88-ba23-4cb57230c594" providerId="ADAL" clId="{81DCA7F7-4CF8-4DD3-AE0B-1EC1C109C265}" dt="2023-05-16T04:09:42.654" v="89"/>
        <pc:sldMkLst>
          <pc:docMk/>
          <pc:sldMk cId="2902220017" sldId="260"/>
        </pc:sldMkLst>
        <pc:spChg chg="mod">
          <ac:chgData name="Nino Philip Ramones" userId="1068934f-e3b4-4e88-ba23-4cb57230c594" providerId="ADAL" clId="{81DCA7F7-4CF8-4DD3-AE0B-1EC1C109C265}" dt="2023-05-16T04:03:20.618" v="51" actId="20577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81DCA7F7-4CF8-4DD3-AE0B-1EC1C109C265}" dt="2023-05-16T04:03:09.964" v="38" actId="1036"/>
          <ac:spMkLst>
            <pc:docMk/>
            <pc:sldMk cId="2902220017" sldId="260"/>
            <ac:spMk id="14" creationId="{86CD694D-7914-A6C9-97B8-2823F7984CDE}"/>
          </ac:spMkLst>
        </pc:spChg>
        <pc:spChg chg="add del mod">
          <ac:chgData name="Nino Philip Ramones" userId="1068934f-e3b4-4e88-ba23-4cb57230c594" providerId="ADAL" clId="{81DCA7F7-4CF8-4DD3-AE0B-1EC1C109C265}" dt="2023-05-16T04:08:31.092" v="78" actId="478"/>
          <ac:spMkLst>
            <pc:docMk/>
            <pc:sldMk cId="2902220017" sldId="260"/>
            <ac:spMk id="23" creationId="{C4076F00-C30D-5D6A-2B40-BBED89FDBA4C}"/>
          </ac:spMkLst>
        </pc:spChg>
        <pc:spChg chg="del">
          <ac:chgData name="Nino Philip Ramones" userId="1068934f-e3b4-4e88-ba23-4cb57230c594" providerId="ADAL" clId="{81DCA7F7-4CF8-4DD3-AE0B-1EC1C109C265}" dt="2023-05-16T04:09:26.730" v="86" actId="478"/>
          <ac:spMkLst>
            <pc:docMk/>
            <pc:sldMk cId="2902220017" sldId="260"/>
            <ac:spMk id="25" creationId="{6EFD1E6E-80FA-0CC5-D7E2-78CB69BE3693}"/>
          </ac:spMkLst>
        </pc:spChg>
        <pc:spChg chg="add del mod">
          <ac:chgData name="Nino Philip Ramones" userId="1068934f-e3b4-4e88-ba23-4cb57230c594" providerId="ADAL" clId="{81DCA7F7-4CF8-4DD3-AE0B-1EC1C109C265}" dt="2023-05-16T04:07:24.998" v="64" actId="478"/>
          <ac:spMkLst>
            <pc:docMk/>
            <pc:sldMk cId="2902220017" sldId="260"/>
            <ac:spMk id="30" creationId="{CD92EC2E-28DE-E43D-ABAF-D5F799B404AA}"/>
          </ac:spMkLst>
        </pc:spChg>
        <pc:spChg chg="add del mod">
          <ac:chgData name="Nino Philip Ramones" userId="1068934f-e3b4-4e88-ba23-4cb57230c594" providerId="ADAL" clId="{81DCA7F7-4CF8-4DD3-AE0B-1EC1C109C265}" dt="2023-05-16T04:08:35.171" v="79" actId="478"/>
          <ac:spMkLst>
            <pc:docMk/>
            <pc:sldMk cId="2902220017" sldId="260"/>
            <ac:spMk id="33" creationId="{2F3E016A-4482-69D0-A0C8-A4D9E0944D1F}"/>
          </ac:spMkLst>
        </pc:spChg>
        <pc:picChg chg="add mod">
          <ac:chgData name="Nino Philip Ramones" userId="1068934f-e3b4-4e88-ba23-4cb57230c594" providerId="ADAL" clId="{81DCA7F7-4CF8-4DD3-AE0B-1EC1C109C265}" dt="2023-05-16T04:08:59.789" v="81"/>
          <ac:picMkLst>
            <pc:docMk/>
            <pc:sldMk cId="2902220017" sldId="260"/>
            <ac:picMk id="4" creationId="{639AB97F-97B0-CE50-37B3-6A23671B6B9B}"/>
          </ac:picMkLst>
        </pc:picChg>
        <pc:picChg chg="add del mod">
          <ac:chgData name="Nino Philip Ramones" userId="1068934f-e3b4-4e88-ba23-4cb57230c594" providerId="ADAL" clId="{81DCA7F7-4CF8-4DD3-AE0B-1EC1C109C265}" dt="2023-05-16T04:07:24.998" v="64" actId="478"/>
          <ac:picMkLst>
            <pc:docMk/>
            <pc:sldMk cId="2902220017" sldId="260"/>
            <ac:picMk id="27" creationId="{4ABC90AB-C8F6-492A-9EDC-99D4AC3D8BAD}"/>
          </ac:picMkLst>
        </pc:picChg>
        <pc:picChg chg="add mod">
          <ac:chgData name="Nino Philip Ramones" userId="1068934f-e3b4-4e88-ba23-4cb57230c594" providerId="ADAL" clId="{81DCA7F7-4CF8-4DD3-AE0B-1EC1C109C265}" dt="2023-05-16T04:08:10.299" v="73"/>
          <ac:picMkLst>
            <pc:docMk/>
            <pc:sldMk cId="2902220017" sldId="260"/>
            <ac:picMk id="32" creationId="{11194276-1E80-0846-0817-1222ACF256BF}"/>
          </ac:picMkLst>
        </pc:picChg>
        <pc:picChg chg="add mod">
          <ac:chgData name="Nino Philip Ramones" userId="1068934f-e3b4-4e88-ba23-4cb57230c594" providerId="ADAL" clId="{81DCA7F7-4CF8-4DD3-AE0B-1EC1C109C265}" dt="2023-05-16T04:09:42.654" v="89"/>
          <ac:picMkLst>
            <pc:docMk/>
            <pc:sldMk cId="2902220017" sldId="260"/>
            <ac:picMk id="35" creationId="{06E0550B-5C44-0310-B262-F84670CCC9A4}"/>
          </ac:picMkLst>
        </pc:picChg>
      </pc:sldChg>
      <pc:sldChg chg="modSp mod">
        <pc:chgData name="Nino Philip Ramones" userId="1068934f-e3b4-4e88-ba23-4cb57230c594" providerId="ADAL" clId="{81DCA7F7-4CF8-4DD3-AE0B-1EC1C109C265}" dt="2023-05-17T07:08:08.890" v="9907" actId="20577"/>
        <pc:sldMkLst>
          <pc:docMk/>
          <pc:sldMk cId="4215421811" sldId="261"/>
        </pc:sldMkLst>
        <pc:spChg chg="mod">
          <ac:chgData name="Nino Philip Ramones" userId="1068934f-e3b4-4e88-ba23-4cb57230c594" providerId="ADAL" clId="{81DCA7F7-4CF8-4DD3-AE0B-1EC1C109C265}" dt="2023-05-17T07:04:16.264" v="9330" actId="20577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1DCA7F7-4CF8-4DD3-AE0B-1EC1C109C265}" dt="2023-05-17T07:06:25.800" v="9622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81DCA7F7-4CF8-4DD3-AE0B-1EC1C109C265}" dt="2023-05-17T07:08:08.890" v="9907" actId="20577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81DCA7F7-4CF8-4DD3-AE0B-1EC1C109C265}" dt="2023-05-17T07:06:11.291" v="9621" actId="1036"/>
          <ac:grpSpMkLst>
            <pc:docMk/>
            <pc:sldMk cId="4215421811" sldId="261"/>
            <ac:grpSpMk id="9" creationId="{86565025-D585-4FE0-F5D0-00D60DC63201}"/>
          </ac:grpSpMkLst>
        </pc:grpChg>
      </pc:sldChg>
      <pc:sldChg chg="addSp delSp modSp mod">
        <pc:chgData name="Nino Philip Ramones" userId="1068934f-e3b4-4e88-ba23-4cb57230c594" providerId="ADAL" clId="{81DCA7F7-4CF8-4DD3-AE0B-1EC1C109C265}" dt="2023-05-17T07:12:51.597" v="10542" actId="1036"/>
        <pc:sldMkLst>
          <pc:docMk/>
          <pc:sldMk cId="3042634148" sldId="281"/>
        </pc:sldMkLst>
        <pc:spChg chg="mod">
          <ac:chgData name="Nino Philip Ramones" userId="1068934f-e3b4-4e88-ba23-4cb57230c594" providerId="ADAL" clId="{81DCA7F7-4CF8-4DD3-AE0B-1EC1C109C265}" dt="2023-05-17T07:11:44.887" v="10526" actId="20577"/>
          <ac:spMkLst>
            <pc:docMk/>
            <pc:sldMk cId="3042634148" sldId="281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1DCA7F7-4CF8-4DD3-AE0B-1EC1C109C265}" dt="2023-05-17T05:26:24.575" v="3642" actId="478"/>
          <ac:spMkLst>
            <pc:docMk/>
            <pc:sldMk cId="3042634148" sldId="281"/>
            <ac:spMk id="7" creationId="{D171F85D-6720-4508-AFB7-D47E4F18A40C}"/>
          </ac:spMkLst>
        </pc:spChg>
        <pc:spChg chg="mod">
          <ac:chgData name="Nino Philip Ramones" userId="1068934f-e3b4-4e88-ba23-4cb57230c594" providerId="ADAL" clId="{81DCA7F7-4CF8-4DD3-AE0B-1EC1C109C265}" dt="2023-05-17T07:12:51.597" v="10542" actId="1036"/>
          <ac:spMkLst>
            <pc:docMk/>
            <pc:sldMk cId="3042634148" sldId="281"/>
            <ac:spMk id="9" creationId="{A4C4677F-45AE-36EE-ABCE-397302091C1F}"/>
          </ac:spMkLst>
        </pc:spChg>
        <pc:spChg chg="mod">
          <ac:chgData name="Nino Philip Ramones" userId="1068934f-e3b4-4e88-ba23-4cb57230c594" providerId="ADAL" clId="{81DCA7F7-4CF8-4DD3-AE0B-1EC1C109C265}" dt="2023-05-17T07:12:51.597" v="10542" actId="1036"/>
          <ac:spMkLst>
            <pc:docMk/>
            <pc:sldMk cId="3042634148" sldId="281"/>
            <ac:spMk id="15" creationId="{3DE590E7-D5BC-0018-437A-AE6E15E396B6}"/>
          </ac:spMkLst>
        </pc:spChg>
        <pc:spChg chg="mod">
          <ac:chgData name="Nino Philip Ramones" userId="1068934f-e3b4-4e88-ba23-4cb57230c594" providerId="ADAL" clId="{81DCA7F7-4CF8-4DD3-AE0B-1EC1C109C265}" dt="2023-05-17T05:26:20.948" v="3640"/>
          <ac:spMkLst>
            <pc:docMk/>
            <pc:sldMk cId="3042634148" sldId="281"/>
            <ac:spMk id="17" creationId="{D6591741-F530-376F-3D93-E2F885857733}"/>
          </ac:spMkLst>
        </pc:spChg>
        <pc:spChg chg="mod">
          <ac:chgData name="Nino Philip Ramones" userId="1068934f-e3b4-4e88-ba23-4cb57230c594" providerId="ADAL" clId="{81DCA7F7-4CF8-4DD3-AE0B-1EC1C109C265}" dt="2023-05-17T05:26:20.948" v="3640"/>
          <ac:spMkLst>
            <pc:docMk/>
            <pc:sldMk cId="3042634148" sldId="281"/>
            <ac:spMk id="18" creationId="{7AF7F306-BB6E-4D03-F821-891B9D7CF55B}"/>
          </ac:spMkLst>
        </pc:spChg>
        <pc:spChg chg="mod">
          <ac:chgData name="Nino Philip Ramones" userId="1068934f-e3b4-4e88-ba23-4cb57230c594" providerId="ADAL" clId="{81DCA7F7-4CF8-4DD3-AE0B-1EC1C109C265}" dt="2023-05-17T05:26:25.047" v="3643"/>
          <ac:spMkLst>
            <pc:docMk/>
            <pc:sldMk cId="3042634148" sldId="281"/>
            <ac:spMk id="21" creationId="{DA0A25F5-436B-F29A-EDFF-7CC04124A4BD}"/>
          </ac:spMkLst>
        </pc:spChg>
        <pc:spChg chg="mod">
          <ac:chgData name="Nino Philip Ramones" userId="1068934f-e3b4-4e88-ba23-4cb57230c594" providerId="ADAL" clId="{81DCA7F7-4CF8-4DD3-AE0B-1EC1C109C265}" dt="2023-05-17T05:26:25.047" v="3643"/>
          <ac:spMkLst>
            <pc:docMk/>
            <pc:sldMk cId="3042634148" sldId="281"/>
            <ac:spMk id="22" creationId="{F486DEFA-8F6E-355E-A941-5221EFEE0A18}"/>
          </ac:spMkLst>
        </pc:spChg>
        <pc:grpChg chg="del">
          <ac:chgData name="Nino Philip Ramones" userId="1068934f-e3b4-4e88-ba23-4cb57230c594" providerId="ADAL" clId="{81DCA7F7-4CF8-4DD3-AE0B-1EC1C109C265}" dt="2023-05-17T05:26:20.560" v="3639" actId="478"/>
          <ac:grpSpMkLst>
            <pc:docMk/>
            <pc:sldMk cId="3042634148" sldId="281"/>
            <ac:grpSpMk id="2" creationId="{5EABA244-7A38-E271-5051-10FF5D7551A4}"/>
          </ac:grpSpMkLst>
        </pc:grpChg>
        <pc:grpChg chg="add del mod">
          <ac:chgData name="Nino Philip Ramones" userId="1068934f-e3b4-4e88-ba23-4cb57230c594" providerId="ADAL" clId="{81DCA7F7-4CF8-4DD3-AE0B-1EC1C109C265}" dt="2023-05-17T05:26:22.306" v="3641"/>
          <ac:grpSpMkLst>
            <pc:docMk/>
            <pc:sldMk cId="3042634148" sldId="281"/>
            <ac:grpSpMk id="5" creationId="{CA50720D-C779-FB87-E3A0-551005E01B90}"/>
          </ac:grpSpMkLst>
        </pc:grpChg>
        <pc:grpChg chg="add mod">
          <ac:chgData name="Nino Philip Ramones" userId="1068934f-e3b4-4e88-ba23-4cb57230c594" providerId="ADAL" clId="{81DCA7F7-4CF8-4DD3-AE0B-1EC1C109C265}" dt="2023-05-17T05:26:25.047" v="3643"/>
          <ac:grpSpMkLst>
            <pc:docMk/>
            <pc:sldMk cId="3042634148" sldId="281"/>
            <ac:grpSpMk id="19" creationId="{063FB4A0-B4C2-9DBD-350C-CC8B9CA0128B}"/>
          </ac:grpSpMkLst>
        </pc:grpChg>
        <pc:cxnChg chg="mod">
          <ac:chgData name="Nino Philip Ramones" userId="1068934f-e3b4-4e88-ba23-4cb57230c594" providerId="ADAL" clId="{81DCA7F7-4CF8-4DD3-AE0B-1EC1C109C265}" dt="2023-05-17T05:26:20.948" v="3640"/>
          <ac:cxnSpMkLst>
            <pc:docMk/>
            <pc:sldMk cId="3042634148" sldId="281"/>
            <ac:cxnSpMk id="16" creationId="{B6DEAD9C-53A4-F136-B34A-A9E90E76D535}"/>
          </ac:cxnSpMkLst>
        </pc:cxnChg>
        <pc:cxnChg chg="mod">
          <ac:chgData name="Nino Philip Ramones" userId="1068934f-e3b4-4e88-ba23-4cb57230c594" providerId="ADAL" clId="{81DCA7F7-4CF8-4DD3-AE0B-1EC1C109C265}" dt="2023-05-17T05:26:25.047" v="3643"/>
          <ac:cxnSpMkLst>
            <pc:docMk/>
            <pc:sldMk cId="3042634148" sldId="281"/>
            <ac:cxnSpMk id="20" creationId="{6E62FC07-6520-B6EB-575E-8B1B3BF4465A}"/>
          </ac:cxnSpMkLst>
        </pc:cxnChg>
      </pc:sldChg>
      <pc:sldChg chg="addSp delSp modSp mod">
        <pc:chgData name="Nino Philip Ramones" userId="1068934f-e3b4-4e88-ba23-4cb57230c594" providerId="ADAL" clId="{81DCA7F7-4CF8-4DD3-AE0B-1EC1C109C265}" dt="2023-05-17T05:25:58.136" v="3632" actId="1038"/>
        <pc:sldMkLst>
          <pc:docMk/>
          <pc:sldMk cId="2474797160" sldId="288"/>
        </pc:sldMkLst>
        <pc:spChg chg="mod">
          <ac:chgData name="Nino Philip Ramones" userId="1068934f-e3b4-4e88-ba23-4cb57230c594" providerId="ADAL" clId="{81DCA7F7-4CF8-4DD3-AE0B-1EC1C109C265}" dt="2023-05-16T04:14:43.664" v="104" actId="20577"/>
          <ac:spMkLst>
            <pc:docMk/>
            <pc:sldMk cId="2474797160" sldId="288"/>
            <ac:spMk id="2" creationId="{05373617-D585-BAF0-0B5B-D2CF324A4D6B}"/>
          </ac:spMkLst>
        </pc:spChg>
        <pc:spChg chg="del">
          <ac:chgData name="Nino Philip Ramones" userId="1068934f-e3b4-4e88-ba23-4cb57230c594" providerId="ADAL" clId="{81DCA7F7-4CF8-4DD3-AE0B-1EC1C109C265}" dt="2023-05-16T04:15:29.406" v="106" actId="478"/>
          <ac:spMkLst>
            <pc:docMk/>
            <pc:sldMk cId="2474797160" sldId="288"/>
            <ac:spMk id="3" creationId="{E301EF81-B90F-36A7-A828-06EDA6FBF5E5}"/>
          </ac:spMkLst>
        </pc:spChg>
        <pc:spChg chg="mod">
          <ac:chgData name="Nino Philip Ramones" userId="1068934f-e3b4-4e88-ba23-4cb57230c594" providerId="ADAL" clId="{81DCA7F7-4CF8-4DD3-AE0B-1EC1C109C265}" dt="2023-05-16T04:27:57.112" v="980" actId="1035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1DCA7F7-4CF8-4DD3-AE0B-1EC1C109C265}" dt="2023-05-17T05:25:58.136" v="3632" actId="1038"/>
          <ac:spMkLst>
            <pc:docMk/>
            <pc:sldMk cId="2474797160" sldId="288"/>
            <ac:spMk id="10" creationId="{0D535829-F972-5CF5-20EA-345A515508E8}"/>
          </ac:spMkLst>
        </pc:spChg>
        <pc:spChg chg="mod">
          <ac:chgData name="Nino Philip Ramones" userId="1068934f-e3b4-4e88-ba23-4cb57230c594" providerId="ADAL" clId="{81DCA7F7-4CF8-4DD3-AE0B-1EC1C109C265}" dt="2023-05-16T04:54:34.582" v="1500" actId="1037"/>
          <ac:spMkLst>
            <pc:docMk/>
            <pc:sldMk cId="2474797160" sldId="288"/>
            <ac:spMk id="12" creationId="{A03D9DDB-0911-CCC6-289E-FE03CE9C7E57}"/>
          </ac:spMkLst>
        </pc:spChg>
        <pc:spChg chg="del">
          <ac:chgData name="Nino Philip Ramones" userId="1068934f-e3b4-4e88-ba23-4cb57230c594" providerId="ADAL" clId="{81DCA7F7-4CF8-4DD3-AE0B-1EC1C109C265}" dt="2023-05-16T04:14:48.728" v="105" actId="478"/>
          <ac:spMkLst>
            <pc:docMk/>
            <pc:sldMk cId="2474797160" sldId="288"/>
            <ac:spMk id="13" creationId="{CCA33C50-5359-C8E0-A0A8-645350BA97FE}"/>
          </ac:spMkLst>
        </pc:spChg>
        <pc:spChg chg="add del mod">
          <ac:chgData name="Nino Philip Ramones" userId="1068934f-e3b4-4e88-ba23-4cb57230c594" providerId="ADAL" clId="{81DCA7F7-4CF8-4DD3-AE0B-1EC1C109C265}" dt="2023-05-16T04:25:48.411" v="852"/>
          <ac:spMkLst>
            <pc:docMk/>
            <pc:sldMk cId="2474797160" sldId="288"/>
            <ac:spMk id="14" creationId="{AEE824BC-A714-BB9F-4137-F20CDFCA681B}"/>
          </ac:spMkLst>
        </pc:spChg>
        <pc:spChg chg="add mod">
          <ac:chgData name="Nino Philip Ramones" userId="1068934f-e3b4-4e88-ba23-4cb57230c594" providerId="ADAL" clId="{81DCA7F7-4CF8-4DD3-AE0B-1EC1C109C265}" dt="2023-05-16T04:55:48.451" v="1505" actId="1076"/>
          <ac:spMkLst>
            <pc:docMk/>
            <pc:sldMk cId="2474797160" sldId="288"/>
            <ac:spMk id="15" creationId="{91D48BB3-F4C0-2250-075E-DF4AF547866C}"/>
          </ac:spMkLst>
        </pc:spChg>
        <pc:spChg chg="mod">
          <ac:chgData name="Nino Philip Ramones" userId="1068934f-e3b4-4e88-ba23-4cb57230c594" providerId="ADAL" clId="{81DCA7F7-4CF8-4DD3-AE0B-1EC1C109C265}" dt="2023-05-16T04:32:27.807" v="1432"/>
          <ac:spMkLst>
            <pc:docMk/>
            <pc:sldMk cId="2474797160" sldId="288"/>
            <ac:spMk id="17" creationId="{9D1785AE-C0D5-1517-577B-84514A569042}"/>
          </ac:spMkLst>
        </pc:spChg>
        <pc:spChg chg="mod">
          <ac:chgData name="Nino Philip Ramones" userId="1068934f-e3b4-4e88-ba23-4cb57230c594" providerId="ADAL" clId="{81DCA7F7-4CF8-4DD3-AE0B-1EC1C109C265}" dt="2023-05-16T04:32:27.807" v="1432"/>
          <ac:spMkLst>
            <pc:docMk/>
            <pc:sldMk cId="2474797160" sldId="288"/>
            <ac:spMk id="18" creationId="{EAC1B38F-F28D-3FBD-E78E-026BDDF8431F}"/>
          </ac:spMkLst>
        </pc:spChg>
        <pc:spChg chg="mod">
          <ac:chgData name="Nino Philip Ramones" userId="1068934f-e3b4-4e88-ba23-4cb57230c594" providerId="ADAL" clId="{81DCA7F7-4CF8-4DD3-AE0B-1EC1C109C265}" dt="2023-05-16T04:32:27.807" v="1432"/>
          <ac:spMkLst>
            <pc:docMk/>
            <pc:sldMk cId="2474797160" sldId="288"/>
            <ac:spMk id="19" creationId="{6ED98629-70E9-DE96-CB74-B2DEEB461A4C}"/>
          </ac:spMkLst>
        </pc:spChg>
        <pc:spChg chg="mod">
          <ac:chgData name="Nino Philip Ramones" userId="1068934f-e3b4-4e88-ba23-4cb57230c594" providerId="ADAL" clId="{81DCA7F7-4CF8-4DD3-AE0B-1EC1C109C265}" dt="2023-05-16T04:32:27.807" v="1432"/>
          <ac:spMkLst>
            <pc:docMk/>
            <pc:sldMk cId="2474797160" sldId="288"/>
            <ac:spMk id="20" creationId="{C58B1B7E-4609-3FBB-637A-D75D577EF9AD}"/>
          </ac:spMkLst>
        </pc:spChg>
        <pc:spChg chg="mod">
          <ac:chgData name="Nino Philip Ramones" userId="1068934f-e3b4-4e88-ba23-4cb57230c594" providerId="ADAL" clId="{81DCA7F7-4CF8-4DD3-AE0B-1EC1C109C265}" dt="2023-05-16T04:35:53.802" v="1491" actId="207"/>
          <ac:spMkLst>
            <pc:docMk/>
            <pc:sldMk cId="2474797160" sldId="288"/>
            <ac:spMk id="22" creationId="{F6D73BF6-01C3-48AA-BD1C-D8A78A102B45}"/>
          </ac:spMkLst>
        </pc:spChg>
        <pc:spChg chg="mod">
          <ac:chgData name="Nino Philip Ramones" userId="1068934f-e3b4-4e88-ba23-4cb57230c594" providerId="ADAL" clId="{81DCA7F7-4CF8-4DD3-AE0B-1EC1C109C265}" dt="2023-05-16T04:36:01.957" v="1492" actId="207"/>
          <ac:spMkLst>
            <pc:docMk/>
            <pc:sldMk cId="2474797160" sldId="288"/>
            <ac:spMk id="23" creationId="{8A1153CF-585B-8B2B-3854-71F75C487C99}"/>
          </ac:spMkLst>
        </pc:spChg>
        <pc:spChg chg="mod">
          <ac:chgData name="Nino Philip Ramones" userId="1068934f-e3b4-4e88-ba23-4cb57230c594" providerId="ADAL" clId="{81DCA7F7-4CF8-4DD3-AE0B-1EC1C109C265}" dt="2023-05-16T04:36:08.323" v="1493" actId="207"/>
          <ac:spMkLst>
            <pc:docMk/>
            <pc:sldMk cId="2474797160" sldId="288"/>
            <ac:spMk id="24" creationId="{516AD09D-551C-2A7A-6400-51F27AD6D596}"/>
          </ac:spMkLst>
        </pc:spChg>
        <pc:spChg chg="add mod">
          <ac:chgData name="Nino Philip Ramones" userId="1068934f-e3b4-4e88-ba23-4cb57230c594" providerId="ADAL" clId="{81DCA7F7-4CF8-4DD3-AE0B-1EC1C109C265}" dt="2023-05-16T04:35:42.984" v="1489" actId="207"/>
          <ac:spMkLst>
            <pc:docMk/>
            <pc:sldMk cId="2474797160" sldId="288"/>
            <ac:spMk id="25" creationId="{9A0CB732-A883-9866-0584-2A2E7C62425B}"/>
          </ac:spMkLst>
        </pc:spChg>
        <pc:spChg chg="add mod">
          <ac:chgData name="Nino Philip Ramones" userId="1068934f-e3b4-4e88-ba23-4cb57230c594" providerId="ADAL" clId="{81DCA7F7-4CF8-4DD3-AE0B-1EC1C109C265}" dt="2023-05-16T04:35:27.673" v="1487"/>
          <ac:spMkLst>
            <pc:docMk/>
            <pc:sldMk cId="2474797160" sldId="288"/>
            <ac:spMk id="26" creationId="{8F1CDE67-7FA7-88EC-D59C-B54F5A1589D6}"/>
          </ac:spMkLst>
        </pc:spChg>
        <pc:grpChg chg="add del mod">
          <ac:chgData name="Nino Philip Ramones" userId="1068934f-e3b4-4e88-ba23-4cb57230c594" providerId="ADAL" clId="{81DCA7F7-4CF8-4DD3-AE0B-1EC1C109C265}" dt="2023-05-16T04:32:30.625" v="1433" actId="478"/>
          <ac:grpSpMkLst>
            <pc:docMk/>
            <pc:sldMk cId="2474797160" sldId="288"/>
            <ac:grpSpMk id="16" creationId="{BF3C673C-CB62-4262-B466-5171FF3E2E5E}"/>
          </ac:grpSpMkLst>
        </pc:grpChg>
        <pc:grpChg chg="add mod">
          <ac:chgData name="Nino Philip Ramones" userId="1068934f-e3b4-4e88-ba23-4cb57230c594" providerId="ADAL" clId="{81DCA7F7-4CF8-4DD3-AE0B-1EC1C109C265}" dt="2023-05-16T04:35:27.673" v="1487"/>
          <ac:grpSpMkLst>
            <pc:docMk/>
            <pc:sldMk cId="2474797160" sldId="288"/>
            <ac:grpSpMk id="21" creationId="{3BFAB13C-09B3-E117-0C3A-0FF97E8808F5}"/>
          </ac:grpSpMkLst>
        </pc:grpChg>
        <pc:picChg chg="add mod modCrop">
          <ac:chgData name="Nino Philip Ramones" userId="1068934f-e3b4-4e88-ba23-4cb57230c594" providerId="ADAL" clId="{81DCA7F7-4CF8-4DD3-AE0B-1EC1C109C265}" dt="2023-05-16T04:55:10.258" v="1503" actId="1036"/>
          <ac:picMkLst>
            <pc:docMk/>
            <pc:sldMk cId="2474797160" sldId="288"/>
            <ac:picMk id="5" creationId="{D010EB69-3473-A584-4B3A-F54DCBF6B169}"/>
          </ac:picMkLst>
        </pc:picChg>
        <pc:picChg chg="del">
          <ac:chgData name="Nino Philip Ramones" userId="1068934f-e3b4-4e88-ba23-4cb57230c594" providerId="ADAL" clId="{81DCA7F7-4CF8-4DD3-AE0B-1EC1C109C265}" dt="2023-05-16T04:14:48.728" v="105" actId="478"/>
          <ac:picMkLst>
            <pc:docMk/>
            <pc:sldMk cId="2474797160" sldId="288"/>
            <ac:picMk id="11" creationId="{3DB84044-6F0C-EB78-CC1C-5C26073F2AC0}"/>
          </ac:picMkLst>
        </pc:picChg>
        <pc:picChg chg="del">
          <ac:chgData name="Nino Philip Ramones" userId="1068934f-e3b4-4e88-ba23-4cb57230c594" providerId="ADAL" clId="{81DCA7F7-4CF8-4DD3-AE0B-1EC1C109C265}" dt="2023-05-16T04:14:48.728" v="105" actId="478"/>
          <ac:picMkLst>
            <pc:docMk/>
            <pc:sldMk cId="2474797160" sldId="288"/>
            <ac:picMk id="1026" creationId="{284D62D0-C20A-41B9-852D-90343B5CD1A8}"/>
          </ac:picMkLst>
        </pc:picChg>
      </pc:sldChg>
      <pc:sldChg chg="del">
        <pc:chgData name="Nino Philip Ramones" userId="1068934f-e3b4-4e88-ba23-4cb57230c594" providerId="ADAL" clId="{81DCA7F7-4CF8-4DD3-AE0B-1EC1C109C265}" dt="2023-05-16T04:14:23.954" v="90" actId="47"/>
        <pc:sldMkLst>
          <pc:docMk/>
          <pc:sldMk cId="2661369311" sldId="308"/>
        </pc:sldMkLst>
      </pc:sldChg>
      <pc:sldChg chg="addSp delSp modSp mod">
        <pc:chgData name="Nino Philip Ramones" userId="1068934f-e3b4-4e88-ba23-4cb57230c594" providerId="ADAL" clId="{81DCA7F7-4CF8-4DD3-AE0B-1EC1C109C265}" dt="2023-05-17T05:26:07.495" v="3634"/>
        <pc:sldMkLst>
          <pc:docMk/>
          <pc:sldMk cId="2969037122" sldId="309"/>
        </pc:sldMkLst>
        <pc:spChg chg="mod">
          <ac:chgData name="Nino Philip Ramones" userId="1068934f-e3b4-4e88-ba23-4cb57230c594" providerId="ADAL" clId="{81DCA7F7-4CF8-4DD3-AE0B-1EC1C109C265}" dt="2023-05-17T05:23:50.406" v="3573" actId="1036"/>
          <ac:spMkLst>
            <pc:docMk/>
            <pc:sldMk cId="2969037122" sldId="309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1DCA7F7-4CF8-4DD3-AE0B-1EC1C109C265}" dt="2023-05-17T00:56:32.658" v="1508" actId="478"/>
          <ac:spMkLst>
            <pc:docMk/>
            <pc:sldMk cId="2969037122" sldId="309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81DCA7F7-4CF8-4DD3-AE0B-1EC1C109C265}" dt="2023-05-17T01:12:16.516" v="2218" actId="1582"/>
          <ac:spMkLst>
            <pc:docMk/>
            <pc:sldMk cId="2969037122" sldId="309"/>
            <ac:spMk id="15" creationId="{86088363-4A74-A1AD-77F5-1592AA06AE02}"/>
          </ac:spMkLst>
        </pc:spChg>
        <pc:spChg chg="del">
          <ac:chgData name="Nino Philip Ramones" userId="1068934f-e3b4-4e88-ba23-4cb57230c594" providerId="ADAL" clId="{81DCA7F7-4CF8-4DD3-AE0B-1EC1C109C265}" dt="2023-05-17T00:56:28.601" v="1507" actId="478"/>
          <ac:spMkLst>
            <pc:docMk/>
            <pc:sldMk cId="2969037122" sldId="309"/>
            <ac:spMk id="18" creationId="{3541D7E5-4224-4C63-5DDD-BA6F6F83F475}"/>
          </ac:spMkLst>
        </pc:spChg>
        <pc:spChg chg="del">
          <ac:chgData name="Nino Philip Ramones" userId="1068934f-e3b4-4e88-ba23-4cb57230c594" providerId="ADAL" clId="{81DCA7F7-4CF8-4DD3-AE0B-1EC1C109C265}" dt="2023-05-17T00:56:28.601" v="1507" actId="478"/>
          <ac:spMkLst>
            <pc:docMk/>
            <pc:sldMk cId="2969037122" sldId="309"/>
            <ac:spMk id="19" creationId="{727A2137-FC9F-D6F6-B304-60E173B027F2}"/>
          </ac:spMkLst>
        </pc:spChg>
        <pc:spChg chg="mod">
          <ac:chgData name="Nino Philip Ramones" userId="1068934f-e3b4-4e88-ba23-4cb57230c594" providerId="ADAL" clId="{81DCA7F7-4CF8-4DD3-AE0B-1EC1C109C265}" dt="2023-05-17T05:23:38.520" v="3569" actId="1035"/>
          <ac:spMkLst>
            <pc:docMk/>
            <pc:sldMk cId="2969037122" sldId="309"/>
            <ac:spMk id="20" creationId="{99094F09-480B-BC12-6268-5E55DC8820B2}"/>
          </ac:spMkLst>
        </pc:spChg>
        <pc:spChg chg="add mod">
          <ac:chgData name="Nino Philip Ramones" userId="1068934f-e3b4-4e88-ba23-4cb57230c594" providerId="ADAL" clId="{81DCA7F7-4CF8-4DD3-AE0B-1EC1C109C265}" dt="2023-05-17T01:12:08.485" v="2217" actId="1076"/>
          <ac:spMkLst>
            <pc:docMk/>
            <pc:sldMk cId="2969037122" sldId="309"/>
            <ac:spMk id="21" creationId="{E1AED39C-E0BA-874D-C27C-70DAA3777A14}"/>
          </ac:spMkLst>
        </pc:spChg>
        <pc:spChg chg="mod">
          <ac:chgData name="Nino Philip Ramones" userId="1068934f-e3b4-4e88-ba23-4cb57230c594" providerId="ADAL" clId="{81DCA7F7-4CF8-4DD3-AE0B-1EC1C109C265}" dt="2023-05-17T05:26:07.495" v="3634"/>
          <ac:spMkLst>
            <pc:docMk/>
            <pc:sldMk cId="2969037122" sldId="309"/>
            <ac:spMk id="24" creationId="{CD303A09-2079-B680-A955-27E47D32CE9C}"/>
          </ac:spMkLst>
        </pc:spChg>
        <pc:spChg chg="mod">
          <ac:chgData name="Nino Philip Ramones" userId="1068934f-e3b4-4e88-ba23-4cb57230c594" providerId="ADAL" clId="{81DCA7F7-4CF8-4DD3-AE0B-1EC1C109C265}" dt="2023-05-17T05:26:07.495" v="3634"/>
          <ac:spMkLst>
            <pc:docMk/>
            <pc:sldMk cId="2969037122" sldId="309"/>
            <ac:spMk id="25" creationId="{CDA67F31-9B5D-0856-C75A-C438844EE7AA}"/>
          </ac:spMkLst>
        </pc:spChg>
        <pc:grpChg chg="del">
          <ac:chgData name="Nino Philip Ramones" userId="1068934f-e3b4-4e88-ba23-4cb57230c594" providerId="ADAL" clId="{81DCA7F7-4CF8-4DD3-AE0B-1EC1C109C265}" dt="2023-05-17T05:26:07.054" v="3633" actId="478"/>
          <ac:grpSpMkLst>
            <pc:docMk/>
            <pc:sldMk cId="2969037122" sldId="309"/>
            <ac:grpSpMk id="7" creationId="{D0A2E892-AD21-25E5-45E7-7EABB1868FC3}"/>
          </ac:grpSpMkLst>
        </pc:grpChg>
        <pc:grpChg chg="del">
          <ac:chgData name="Nino Philip Ramones" userId="1068934f-e3b4-4e88-ba23-4cb57230c594" providerId="ADAL" clId="{81DCA7F7-4CF8-4DD3-AE0B-1EC1C109C265}" dt="2023-05-17T00:56:24.792" v="1506" actId="478"/>
          <ac:grpSpMkLst>
            <pc:docMk/>
            <pc:sldMk cId="2969037122" sldId="309"/>
            <ac:grpSpMk id="17" creationId="{7425DD19-40DC-E7A7-65E1-92F932101E58}"/>
          </ac:grpSpMkLst>
        </pc:grpChg>
        <pc:grpChg chg="add mod">
          <ac:chgData name="Nino Philip Ramones" userId="1068934f-e3b4-4e88-ba23-4cb57230c594" providerId="ADAL" clId="{81DCA7F7-4CF8-4DD3-AE0B-1EC1C109C265}" dt="2023-05-17T05:26:07.495" v="3634"/>
          <ac:grpSpMkLst>
            <pc:docMk/>
            <pc:sldMk cId="2969037122" sldId="309"/>
            <ac:grpSpMk id="22" creationId="{EEDE539B-BAD7-99C7-58B2-E761D94153C6}"/>
          </ac:grpSpMkLst>
        </pc:grpChg>
        <pc:picChg chg="add mod">
          <ac:chgData name="Nino Philip Ramones" userId="1068934f-e3b4-4e88-ba23-4cb57230c594" providerId="ADAL" clId="{81DCA7F7-4CF8-4DD3-AE0B-1EC1C109C265}" dt="2023-05-17T00:58:21.827" v="1522" actId="1076"/>
          <ac:picMkLst>
            <pc:docMk/>
            <pc:sldMk cId="2969037122" sldId="309"/>
            <ac:picMk id="4" creationId="{80662A47-F75A-C8B9-2210-A87893A6A865}"/>
          </ac:picMkLst>
        </pc:picChg>
        <pc:picChg chg="add mod">
          <ac:chgData name="Nino Philip Ramones" userId="1068934f-e3b4-4e88-ba23-4cb57230c594" providerId="ADAL" clId="{81DCA7F7-4CF8-4DD3-AE0B-1EC1C109C265}" dt="2023-05-17T01:04:51.427" v="1804" actId="14100"/>
          <ac:picMkLst>
            <pc:docMk/>
            <pc:sldMk cId="2969037122" sldId="309"/>
            <ac:picMk id="13" creationId="{81B7CC2A-BE32-50A0-CAC3-EBA3FBF89FC7}"/>
          </ac:picMkLst>
        </pc:picChg>
        <pc:cxnChg chg="mod">
          <ac:chgData name="Nino Philip Ramones" userId="1068934f-e3b4-4e88-ba23-4cb57230c594" providerId="ADAL" clId="{81DCA7F7-4CF8-4DD3-AE0B-1EC1C109C265}" dt="2023-05-17T05:26:07.495" v="3634"/>
          <ac:cxnSpMkLst>
            <pc:docMk/>
            <pc:sldMk cId="2969037122" sldId="309"/>
            <ac:cxnSpMk id="23" creationId="{56582186-FCBA-D0FB-FE85-FF56ED8DC96C}"/>
          </ac:cxnSpMkLst>
        </pc:cxnChg>
      </pc:sldChg>
      <pc:sldChg chg="del">
        <pc:chgData name="Nino Philip Ramones" userId="1068934f-e3b4-4e88-ba23-4cb57230c594" providerId="ADAL" clId="{81DCA7F7-4CF8-4DD3-AE0B-1EC1C109C265}" dt="2023-05-16T04:14:23.954" v="90" actId="47"/>
        <pc:sldMkLst>
          <pc:docMk/>
          <pc:sldMk cId="2723899760" sldId="310"/>
        </pc:sldMkLst>
      </pc:sldChg>
      <pc:sldChg chg="addSp delSp modSp add mod">
        <pc:chgData name="Nino Philip Ramones" userId="1068934f-e3b4-4e88-ba23-4cb57230c594" providerId="ADAL" clId="{81DCA7F7-4CF8-4DD3-AE0B-1EC1C109C265}" dt="2023-05-17T05:26:12.163" v="3636"/>
        <pc:sldMkLst>
          <pc:docMk/>
          <pc:sldMk cId="3384722998" sldId="310"/>
        </pc:sldMkLst>
        <pc:spChg chg="mod">
          <ac:chgData name="Nino Philip Ramones" userId="1068934f-e3b4-4e88-ba23-4cb57230c594" providerId="ADAL" clId="{81DCA7F7-4CF8-4DD3-AE0B-1EC1C109C265}" dt="2023-05-17T01:46:27.514" v="2484" actId="20577"/>
          <ac:spMkLst>
            <pc:docMk/>
            <pc:sldMk cId="3384722998" sldId="310"/>
            <ac:spMk id="2" creationId="{05373617-D585-BAF0-0B5B-D2CF324A4D6B}"/>
          </ac:spMkLst>
        </pc:spChg>
        <pc:spChg chg="add del mod">
          <ac:chgData name="Nino Philip Ramones" userId="1068934f-e3b4-4e88-ba23-4cb57230c594" providerId="ADAL" clId="{81DCA7F7-4CF8-4DD3-AE0B-1EC1C109C265}" dt="2023-05-17T01:46:16.451" v="2467"/>
          <ac:spMkLst>
            <pc:docMk/>
            <pc:sldMk cId="3384722998" sldId="310"/>
            <ac:spMk id="3" creationId="{EC78AA47-66D0-915F-D067-DE47008E8296}"/>
          </ac:spMkLst>
        </pc:spChg>
        <pc:spChg chg="mod">
          <ac:chgData name="Nino Philip Ramones" userId="1068934f-e3b4-4e88-ba23-4cb57230c594" providerId="ADAL" clId="{81DCA7F7-4CF8-4DD3-AE0B-1EC1C109C265}" dt="2023-05-17T05:16:58.477" v="3457" actId="20577"/>
          <ac:spMkLst>
            <pc:docMk/>
            <pc:sldMk cId="3384722998" sldId="310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1DCA7F7-4CF8-4DD3-AE0B-1EC1C109C265}" dt="2023-05-17T01:45:02.190" v="2313" actId="478"/>
          <ac:spMkLst>
            <pc:docMk/>
            <pc:sldMk cId="3384722998" sldId="310"/>
            <ac:spMk id="15" creationId="{86088363-4A74-A1AD-77F5-1592AA06AE02}"/>
          </ac:spMkLst>
        </pc:spChg>
        <pc:spChg chg="mod">
          <ac:chgData name="Nino Philip Ramones" userId="1068934f-e3b4-4e88-ba23-4cb57230c594" providerId="ADAL" clId="{81DCA7F7-4CF8-4DD3-AE0B-1EC1C109C265}" dt="2023-05-17T05:26:12.163" v="3636"/>
          <ac:spMkLst>
            <pc:docMk/>
            <pc:sldMk cId="3384722998" sldId="310"/>
            <ac:spMk id="17" creationId="{3BD31FF1-7825-5AE3-561D-91CCCABA2D4D}"/>
          </ac:spMkLst>
        </pc:spChg>
        <pc:spChg chg="mod">
          <ac:chgData name="Nino Philip Ramones" userId="1068934f-e3b4-4e88-ba23-4cb57230c594" providerId="ADAL" clId="{81DCA7F7-4CF8-4DD3-AE0B-1EC1C109C265}" dt="2023-05-17T05:26:12.163" v="3636"/>
          <ac:spMkLst>
            <pc:docMk/>
            <pc:sldMk cId="3384722998" sldId="310"/>
            <ac:spMk id="18" creationId="{1DF8A6EA-1D9D-CBD5-2940-96C31AB17B06}"/>
          </ac:spMkLst>
        </pc:spChg>
        <pc:spChg chg="mod">
          <ac:chgData name="Nino Philip Ramones" userId="1068934f-e3b4-4e88-ba23-4cb57230c594" providerId="ADAL" clId="{81DCA7F7-4CF8-4DD3-AE0B-1EC1C109C265}" dt="2023-05-17T05:10:46.588" v="2829" actId="1076"/>
          <ac:spMkLst>
            <pc:docMk/>
            <pc:sldMk cId="3384722998" sldId="310"/>
            <ac:spMk id="20" creationId="{99094F09-480B-BC12-6268-5E55DC8820B2}"/>
          </ac:spMkLst>
        </pc:spChg>
        <pc:spChg chg="del">
          <ac:chgData name="Nino Philip Ramones" userId="1068934f-e3b4-4e88-ba23-4cb57230c594" providerId="ADAL" clId="{81DCA7F7-4CF8-4DD3-AE0B-1EC1C109C265}" dt="2023-05-17T01:45:02.190" v="2313" actId="478"/>
          <ac:spMkLst>
            <pc:docMk/>
            <pc:sldMk cId="3384722998" sldId="310"/>
            <ac:spMk id="21" creationId="{E1AED39C-E0BA-874D-C27C-70DAA3777A14}"/>
          </ac:spMkLst>
        </pc:spChg>
        <pc:grpChg chg="del">
          <ac:chgData name="Nino Philip Ramones" userId="1068934f-e3b4-4e88-ba23-4cb57230c594" providerId="ADAL" clId="{81DCA7F7-4CF8-4DD3-AE0B-1EC1C109C265}" dt="2023-05-17T05:26:11.636" v="3635" actId="478"/>
          <ac:grpSpMkLst>
            <pc:docMk/>
            <pc:sldMk cId="3384722998" sldId="310"/>
            <ac:grpSpMk id="7" creationId="{D0A2E892-AD21-25E5-45E7-7EABB1868FC3}"/>
          </ac:grpSpMkLst>
        </pc:grpChg>
        <pc:grpChg chg="add mod">
          <ac:chgData name="Nino Philip Ramones" userId="1068934f-e3b4-4e88-ba23-4cb57230c594" providerId="ADAL" clId="{81DCA7F7-4CF8-4DD3-AE0B-1EC1C109C265}" dt="2023-05-17T05:26:12.163" v="3636"/>
          <ac:grpSpMkLst>
            <pc:docMk/>
            <pc:sldMk cId="3384722998" sldId="310"/>
            <ac:grpSpMk id="14" creationId="{8948C0C7-6871-ECA0-C42C-87C45B3CC4AF}"/>
          </ac:grpSpMkLst>
        </pc:grpChg>
        <pc:picChg chg="del">
          <ac:chgData name="Nino Philip Ramones" userId="1068934f-e3b4-4e88-ba23-4cb57230c594" providerId="ADAL" clId="{81DCA7F7-4CF8-4DD3-AE0B-1EC1C109C265}" dt="2023-05-17T01:45:02.190" v="2313" actId="478"/>
          <ac:picMkLst>
            <pc:docMk/>
            <pc:sldMk cId="3384722998" sldId="310"/>
            <ac:picMk id="4" creationId="{80662A47-F75A-C8B9-2210-A87893A6A865}"/>
          </ac:picMkLst>
        </pc:picChg>
        <pc:picChg chg="add mod">
          <ac:chgData name="Nino Philip Ramones" userId="1068934f-e3b4-4e88-ba23-4cb57230c594" providerId="ADAL" clId="{81DCA7F7-4CF8-4DD3-AE0B-1EC1C109C265}" dt="2023-05-17T05:10:07.107" v="2796" actId="14100"/>
          <ac:picMkLst>
            <pc:docMk/>
            <pc:sldMk cId="3384722998" sldId="310"/>
            <ac:picMk id="11" creationId="{60BEE323-49D0-2312-A8D4-3E6175B18063}"/>
          </ac:picMkLst>
        </pc:picChg>
        <pc:picChg chg="add mod">
          <ac:chgData name="Nino Philip Ramones" userId="1068934f-e3b4-4e88-ba23-4cb57230c594" providerId="ADAL" clId="{81DCA7F7-4CF8-4DD3-AE0B-1EC1C109C265}" dt="2023-05-17T05:10:37.822" v="2828" actId="1366"/>
          <ac:picMkLst>
            <pc:docMk/>
            <pc:sldMk cId="3384722998" sldId="310"/>
            <ac:picMk id="12" creationId="{F1EBDE58-9B59-7CBF-E623-F9BC6A1903E6}"/>
          </ac:picMkLst>
        </pc:picChg>
        <pc:picChg chg="del">
          <ac:chgData name="Nino Philip Ramones" userId="1068934f-e3b4-4e88-ba23-4cb57230c594" providerId="ADAL" clId="{81DCA7F7-4CF8-4DD3-AE0B-1EC1C109C265}" dt="2023-05-17T01:45:02.190" v="2313" actId="478"/>
          <ac:picMkLst>
            <pc:docMk/>
            <pc:sldMk cId="3384722998" sldId="310"/>
            <ac:picMk id="13" creationId="{81B7CC2A-BE32-50A0-CAC3-EBA3FBF89FC7}"/>
          </ac:picMkLst>
        </pc:picChg>
        <pc:cxnChg chg="mod">
          <ac:chgData name="Nino Philip Ramones" userId="1068934f-e3b4-4e88-ba23-4cb57230c594" providerId="ADAL" clId="{81DCA7F7-4CF8-4DD3-AE0B-1EC1C109C265}" dt="2023-05-17T05:26:12.163" v="3636"/>
          <ac:cxnSpMkLst>
            <pc:docMk/>
            <pc:sldMk cId="3384722998" sldId="310"/>
            <ac:cxnSpMk id="16" creationId="{BAD9A59C-69C7-E292-5F6E-D6196E4B78FB}"/>
          </ac:cxnSpMkLst>
        </pc:cxnChg>
      </pc:sldChg>
      <pc:sldChg chg="addSp delSp modSp add mod">
        <pc:chgData name="Nino Philip Ramones" userId="1068934f-e3b4-4e88-ba23-4cb57230c594" providerId="ADAL" clId="{81DCA7F7-4CF8-4DD3-AE0B-1EC1C109C265}" dt="2023-05-17T05:39:16.459" v="4679" actId="20577"/>
        <pc:sldMkLst>
          <pc:docMk/>
          <pc:sldMk cId="1589353897" sldId="311"/>
        </pc:sldMkLst>
        <pc:spChg chg="mod">
          <ac:chgData name="Nino Philip Ramones" userId="1068934f-e3b4-4e88-ba23-4cb57230c594" providerId="ADAL" clId="{81DCA7F7-4CF8-4DD3-AE0B-1EC1C109C265}" dt="2023-05-17T05:17:29.208" v="3543" actId="20577"/>
          <ac:spMkLst>
            <pc:docMk/>
            <pc:sldMk cId="1589353897" sldId="311"/>
            <ac:spMk id="2" creationId="{05373617-D585-BAF0-0B5B-D2CF324A4D6B}"/>
          </ac:spMkLst>
        </pc:spChg>
        <pc:spChg chg="mod">
          <ac:chgData name="Nino Philip Ramones" userId="1068934f-e3b4-4e88-ba23-4cb57230c594" providerId="ADAL" clId="{81DCA7F7-4CF8-4DD3-AE0B-1EC1C109C265}" dt="2023-05-17T05:39:16.459" v="4679" actId="20577"/>
          <ac:spMkLst>
            <pc:docMk/>
            <pc:sldMk cId="1589353897" sldId="311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1DCA7F7-4CF8-4DD3-AE0B-1EC1C109C265}" dt="2023-05-17T05:36:27.322" v="4625" actId="404"/>
          <ac:spMkLst>
            <pc:docMk/>
            <pc:sldMk cId="1589353897" sldId="311"/>
            <ac:spMk id="14" creationId="{7C61C313-BCD2-3CA2-1931-59B131C7AACC}"/>
          </ac:spMkLst>
        </pc:spChg>
        <pc:spChg chg="mod">
          <ac:chgData name="Nino Philip Ramones" userId="1068934f-e3b4-4e88-ba23-4cb57230c594" providerId="ADAL" clId="{81DCA7F7-4CF8-4DD3-AE0B-1EC1C109C265}" dt="2023-05-17T05:26:15.951" v="3638"/>
          <ac:spMkLst>
            <pc:docMk/>
            <pc:sldMk cId="1589353897" sldId="311"/>
            <ac:spMk id="17" creationId="{E836EFD1-0F09-6D82-559A-FD4C4542C69D}"/>
          </ac:spMkLst>
        </pc:spChg>
        <pc:spChg chg="mod">
          <ac:chgData name="Nino Philip Ramones" userId="1068934f-e3b4-4e88-ba23-4cb57230c594" providerId="ADAL" clId="{81DCA7F7-4CF8-4DD3-AE0B-1EC1C109C265}" dt="2023-05-17T05:26:15.951" v="3638"/>
          <ac:spMkLst>
            <pc:docMk/>
            <pc:sldMk cId="1589353897" sldId="311"/>
            <ac:spMk id="18" creationId="{550930EC-018A-0B3F-670D-2C35826FABBA}"/>
          </ac:spMkLst>
        </pc:spChg>
        <pc:spChg chg="add mod">
          <ac:chgData name="Nino Philip Ramones" userId="1068934f-e3b4-4e88-ba23-4cb57230c594" providerId="ADAL" clId="{81DCA7F7-4CF8-4DD3-AE0B-1EC1C109C265}" dt="2023-05-17T05:36:20.457" v="4624" actId="403"/>
          <ac:spMkLst>
            <pc:docMk/>
            <pc:sldMk cId="1589353897" sldId="311"/>
            <ac:spMk id="19" creationId="{DBF73D6F-CE99-8EC3-731C-0A1FC4BBF951}"/>
          </ac:spMkLst>
        </pc:spChg>
        <pc:spChg chg="del">
          <ac:chgData name="Nino Philip Ramones" userId="1068934f-e3b4-4e88-ba23-4cb57230c594" providerId="ADAL" clId="{81DCA7F7-4CF8-4DD3-AE0B-1EC1C109C265}" dt="2023-05-17T05:17:35.044" v="3544" actId="478"/>
          <ac:spMkLst>
            <pc:docMk/>
            <pc:sldMk cId="1589353897" sldId="311"/>
            <ac:spMk id="20" creationId="{99094F09-480B-BC12-6268-5E55DC8820B2}"/>
          </ac:spMkLst>
        </pc:spChg>
        <pc:spChg chg="add mod">
          <ac:chgData name="Nino Philip Ramones" userId="1068934f-e3b4-4e88-ba23-4cb57230c594" providerId="ADAL" clId="{81DCA7F7-4CF8-4DD3-AE0B-1EC1C109C265}" dt="2023-05-17T05:36:20.457" v="4624" actId="403"/>
          <ac:spMkLst>
            <pc:docMk/>
            <pc:sldMk cId="1589353897" sldId="311"/>
            <ac:spMk id="21" creationId="{CE0B0F0B-7A4E-45E5-1E4C-FF361469BDE2}"/>
          </ac:spMkLst>
        </pc:spChg>
        <pc:spChg chg="add mod">
          <ac:chgData name="Nino Philip Ramones" userId="1068934f-e3b4-4e88-ba23-4cb57230c594" providerId="ADAL" clId="{81DCA7F7-4CF8-4DD3-AE0B-1EC1C109C265}" dt="2023-05-17T05:36:20.457" v="4624" actId="403"/>
          <ac:spMkLst>
            <pc:docMk/>
            <pc:sldMk cId="1589353897" sldId="311"/>
            <ac:spMk id="22" creationId="{A2D68C40-BC24-1651-6F43-65EB9C3AC077}"/>
          </ac:spMkLst>
        </pc:spChg>
        <pc:grpChg chg="del">
          <ac:chgData name="Nino Philip Ramones" userId="1068934f-e3b4-4e88-ba23-4cb57230c594" providerId="ADAL" clId="{81DCA7F7-4CF8-4DD3-AE0B-1EC1C109C265}" dt="2023-05-17T05:26:15.487" v="3637" actId="478"/>
          <ac:grpSpMkLst>
            <pc:docMk/>
            <pc:sldMk cId="1589353897" sldId="311"/>
            <ac:grpSpMk id="7" creationId="{D0A2E892-AD21-25E5-45E7-7EABB1868FC3}"/>
          </ac:grpSpMkLst>
        </pc:grpChg>
        <pc:grpChg chg="add mod">
          <ac:chgData name="Nino Philip Ramones" userId="1068934f-e3b4-4e88-ba23-4cb57230c594" providerId="ADAL" clId="{81DCA7F7-4CF8-4DD3-AE0B-1EC1C109C265}" dt="2023-05-17T05:26:15.951" v="3638"/>
          <ac:grpSpMkLst>
            <pc:docMk/>
            <pc:sldMk cId="1589353897" sldId="311"/>
            <ac:grpSpMk id="15" creationId="{A65B5D19-148C-BE63-8F0A-8DA940196E97}"/>
          </ac:grpSpMkLst>
        </pc:grpChg>
        <pc:picChg chg="add mod">
          <ac:chgData name="Nino Philip Ramones" userId="1068934f-e3b4-4e88-ba23-4cb57230c594" providerId="ADAL" clId="{81DCA7F7-4CF8-4DD3-AE0B-1EC1C109C265}" dt="2023-05-17T05:26:40.076" v="3644" actId="14100"/>
          <ac:picMkLst>
            <pc:docMk/>
            <pc:sldMk cId="1589353897" sldId="311"/>
            <ac:picMk id="4" creationId="{16C63ECD-AD39-46ED-A261-59DEED9AE022}"/>
          </ac:picMkLst>
        </pc:picChg>
        <pc:picChg chg="del">
          <ac:chgData name="Nino Philip Ramones" userId="1068934f-e3b4-4e88-ba23-4cb57230c594" providerId="ADAL" clId="{81DCA7F7-4CF8-4DD3-AE0B-1EC1C109C265}" dt="2023-05-17T05:17:35.044" v="3544" actId="478"/>
          <ac:picMkLst>
            <pc:docMk/>
            <pc:sldMk cId="1589353897" sldId="311"/>
            <ac:picMk id="11" creationId="{60BEE323-49D0-2312-A8D4-3E6175B18063}"/>
          </ac:picMkLst>
        </pc:picChg>
        <pc:picChg chg="del">
          <ac:chgData name="Nino Philip Ramones" userId="1068934f-e3b4-4e88-ba23-4cb57230c594" providerId="ADAL" clId="{81DCA7F7-4CF8-4DD3-AE0B-1EC1C109C265}" dt="2023-05-17T05:17:35.044" v="3544" actId="478"/>
          <ac:picMkLst>
            <pc:docMk/>
            <pc:sldMk cId="1589353897" sldId="311"/>
            <ac:picMk id="12" creationId="{F1EBDE58-9B59-7CBF-E623-F9BC6A1903E6}"/>
          </ac:picMkLst>
        </pc:picChg>
        <pc:picChg chg="add mod">
          <ac:chgData name="Nino Philip Ramones" userId="1068934f-e3b4-4e88-ba23-4cb57230c594" providerId="ADAL" clId="{81DCA7F7-4CF8-4DD3-AE0B-1EC1C109C265}" dt="2023-05-17T05:24:58.117" v="3585" actId="1036"/>
          <ac:picMkLst>
            <pc:docMk/>
            <pc:sldMk cId="1589353897" sldId="311"/>
            <ac:picMk id="13" creationId="{07CAC93D-003A-B848-CB89-5FBBA18012EE}"/>
          </ac:picMkLst>
        </pc:picChg>
        <pc:cxnChg chg="mod">
          <ac:chgData name="Nino Philip Ramones" userId="1068934f-e3b4-4e88-ba23-4cb57230c594" providerId="ADAL" clId="{81DCA7F7-4CF8-4DD3-AE0B-1EC1C109C265}" dt="2023-05-17T05:26:15.951" v="3638"/>
          <ac:cxnSpMkLst>
            <pc:docMk/>
            <pc:sldMk cId="1589353897" sldId="311"/>
            <ac:cxnSpMk id="16" creationId="{9DA4F601-8482-694A-57BD-EDD1E0D3693E}"/>
          </ac:cxnSpMkLst>
        </pc:cxnChg>
      </pc:sldChg>
      <pc:sldChg chg="del">
        <pc:chgData name="Nino Philip Ramones" userId="1068934f-e3b4-4e88-ba23-4cb57230c594" providerId="ADAL" clId="{81DCA7F7-4CF8-4DD3-AE0B-1EC1C109C265}" dt="2023-05-16T04:14:23.954" v="90" actId="47"/>
        <pc:sldMkLst>
          <pc:docMk/>
          <pc:sldMk cId="3239527936" sldId="311"/>
        </pc:sldMkLst>
      </pc:sldChg>
      <pc:sldChg chg="addSp delSp modSp add del mod ord">
        <pc:chgData name="Nino Philip Ramones" userId="1068934f-e3b4-4e88-ba23-4cb57230c594" providerId="ADAL" clId="{81DCA7F7-4CF8-4DD3-AE0B-1EC1C109C265}" dt="2023-05-17T06:23:57.076" v="6384" actId="47"/>
        <pc:sldMkLst>
          <pc:docMk/>
          <pc:sldMk cId="3272708559" sldId="312"/>
        </pc:sldMkLst>
        <pc:spChg chg="mod">
          <ac:chgData name="Nino Philip Ramones" userId="1068934f-e3b4-4e88-ba23-4cb57230c594" providerId="ADAL" clId="{81DCA7F7-4CF8-4DD3-AE0B-1EC1C109C265}" dt="2023-05-17T05:46:59.926" v="4743" actId="20577"/>
          <ac:spMkLst>
            <pc:docMk/>
            <pc:sldMk cId="3272708559" sldId="312"/>
            <ac:spMk id="2" creationId="{05373617-D585-BAF0-0B5B-D2CF324A4D6B}"/>
          </ac:spMkLst>
        </pc:spChg>
        <pc:spChg chg="add mod">
          <ac:chgData name="Nino Philip Ramones" userId="1068934f-e3b4-4e88-ba23-4cb57230c594" providerId="ADAL" clId="{81DCA7F7-4CF8-4DD3-AE0B-1EC1C109C265}" dt="2023-05-17T06:05:55.520" v="6024" actId="1036"/>
          <ac:spMkLst>
            <pc:docMk/>
            <pc:sldMk cId="3272708559" sldId="312"/>
            <ac:spMk id="3" creationId="{FCE2BEB8-4548-549B-A921-52982644D22D}"/>
          </ac:spMkLst>
        </pc:spChg>
        <pc:spChg chg="add mod">
          <ac:chgData name="Nino Philip Ramones" userId="1068934f-e3b4-4e88-ba23-4cb57230c594" providerId="ADAL" clId="{81DCA7F7-4CF8-4DD3-AE0B-1EC1C109C265}" dt="2023-05-17T05:58:11.543" v="5419" actId="20577"/>
          <ac:spMkLst>
            <pc:docMk/>
            <pc:sldMk cId="3272708559" sldId="312"/>
            <ac:spMk id="4" creationId="{1A9242AF-E34E-F1AC-8B80-1288D9BAB8E7}"/>
          </ac:spMkLst>
        </pc:spChg>
        <pc:spChg chg="add del mod">
          <ac:chgData name="Nino Philip Ramones" userId="1068934f-e3b4-4e88-ba23-4cb57230c594" providerId="ADAL" clId="{81DCA7F7-4CF8-4DD3-AE0B-1EC1C109C265}" dt="2023-05-17T06:05:43.003" v="6023" actId="403"/>
          <ac:spMkLst>
            <pc:docMk/>
            <pc:sldMk cId="3272708559" sldId="312"/>
            <ac:spMk id="6" creationId="{1C139C71-43D8-DA15-F46A-8598CDF1F78A}"/>
          </ac:spMkLst>
        </pc:spChg>
        <pc:spChg chg="add del">
          <ac:chgData name="Nino Philip Ramones" userId="1068934f-e3b4-4e88-ba23-4cb57230c594" providerId="ADAL" clId="{81DCA7F7-4CF8-4DD3-AE0B-1EC1C109C265}" dt="2023-05-17T05:49:18.770" v="4746" actId="478"/>
          <ac:spMkLst>
            <pc:docMk/>
            <pc:sldMk cId="3272708559" sldId="312"/>
            <ac:spMk id="20" creationId="{99094F09-480B-BC12-6268-5E55DC8820B2}"/>
          </ac:spMkLst>
        </pc:spChg>
        <pc:picChg chg="add del">
          <ac:chgData name="Nino Philip Ramones" userId="1068934f-e3b4-4e88-ba23-4cb57230c594" providerId="ADAL" clId="{81DCA7F7-4CF8-4DD3-AE0B-1EC1C109C265}" dt="2023-05-17T05:49:18.770" v="4746" actId="478"/>
          <ac:picMkLst>
            <pc:docMk/>
            <pc:sldMk cId="3272708559" sldId="312"/>
            <ac:picMk id="11" creationId="{60BEE323-49D0-2312-A8D4-3E6175B18063}"/>
          </ac:picMkLst>
        </pc:picChg>
        <pc:picChg chg="add del">
          <ac:chgData name="Nino Philip Ramones" userId="1068934f-e3b4-4e88-ba23-4cb57230c594" providerId="ADAL" clId="{81DCA7F7-4CF8-4DD3-AE0B-1EC1C109C265}" dt="2023-05-17T05:49:18.770" v="4746" actId="478"/>
          <ac:picMkLst>
            <pc:docMk/>
            <pc:sldMk cId="3272708559" sldId="312"/>
            <ac:picMk id="12" creationId="{F1EBDE58-9B59-7CBF-E623-F9BC6A1903E6}"/>
          </ac:picMkLst>
        </pc:picChg>
        <pc:picChg chg="add mod">
          <ac:chgData name="Nino Philip Ramones" userId="1068934f-e3b4-4e88-ba23-4cb57230c594" providerId="ADAL" clId="{81DCA7F7-4CF8-4DD3-AE0B-1EC1C109C265}" dt="2023-05-17T05:59:27.287" v="5443" actId="1036"/>
          <ac:picMkLst>
            <pc:docMk/>
            <pc:sldMk cId="3272708559" sldId="312"/>
            <ac:picMk id="1026" creationId="{A9E4F8CE-098C-5F26-1E5A-1BB43C5A5317}"/>
          </ac:picMkLst>
        </pc:picChg>
      </pc:sldChg>
      <pc:sldChg chg="del">
        <pc:chgData name="Nino Philip Ramones" userId="1068934f-e3b4-4e88-ba23-4cb57230c594" providerId="ADAL" clId="{81DCA7F7-4CF8-4DD3-AE0B-1EC1C109C265}" dt="2023-05-16T04:14:23.954" v="90" actId="47"/>
        <pc:sldMkLst>
          <pc:docMk/>
          <pc:sldMk cId="3823646011" sldId="312"/>
        </pc:sldMkLst>
      </pc:sldChg>
      <pc:sldChg chg="addSp delSp modSp add del mod ord">
        <pc:chgData name="Nino Philip Ramones" userId="1068934f-e3b4-4e88-ba23-4cb57230c594" providerId="ADAL" clId="{81DCA7F7-4CF8-4DD3-AE0B-1EC1C109C265}" dt="2023-05-17T06:22:26.626" v="6296" actId="47"/>
        <pc:sldMkLst>
          <pc:docMk/>
          <pc:sldMk cId="1041642664" sldId="313"/>
        </pc:sldMkLst>
        <pc:spChg chg="add del mod">
          <ac:chgData name="Nino Philip Ramones" userId="1068934f-e3b4-4e88-ba23-4cb57230c594" providerId="ADAL" clId="{81DCA7F7-4CF8-4DD3-AE0B-1EC1C109C265}" dt="2023-05-17T06:17:11.327" v="6156" actId="688"/>
          <ac:spMkLst>
            <pc:docMk/>
            <pc:sldMk cId="1041642664" sldId="313"/>
            <ac:spMk id="2" creationId="{05373617-D585-BAF0-0B5B-D2CF324A4D6B}"/>
          </ac:spMkLst>
        </pc:spChg>
        <pc:spChg chg="del">
          <ac:chgData name="Nino Philip Ramones" userId="1068934f-e3b4-4e88-ba23-4cb57230c594" providerId="ADAL" clId="{81DCA7F7-4CF8-4DD3-AE0B-1EC1C109C265}" dt="2023-05-17T06:07:17.734" v="6056" actId="478"/>
          <ac:spMkLst>
            <pc:docMk/>
            <pc:sldMk cId="1041642664" sldId="313"/>
            <ac:spMk id="6" creationId="{1C139C71-43D8-DA15-F46A-8598CDF1F78A}"/>
          </ac:spMkLst>
        </pc:spChg>
        <pc:spChg chg="del mod">
          <ac:chgData name="Nino Philip Ramones" userId="1068934f-e3b4-4e88-ba23-4cb57230c594" providerId="ADAL" clId="{81DCA7F7-4CF8-4DD3-AE0B-1EC1C109C265}" dt="2023-05-17T06:15:46.178" v="6146" actId="478"/>
          <ac:spMkLst>
            <pc:docMk/>
            <pc:sldMk cId="1041642664" sldId="313"/>
            <ac:spMk id="20" creationId="{99094F09-480B-BC12-6268-5E55DC8820B2}"/>
          </ac:spMkLst>
        </pc:spChg>
        <pc:spChg chg="add del mod">
          <ac:chgData name="Nino Philip Ramones" userId="1068934f-e3b4-4e88-ba23-4cb57230c594" providerId="ADAL" clId="{81DCA7F7-4CF8-4DD3-AE0B-1EC1C109C265}" dt="2023-05-17T06:16:29.689" v="6152" actId="478"/>
          <ac:spMkLst>
            <pc:docMk/>
            <pc:sldMk cId="1041642664" sldId="313"/>
            <ac:spMk id="21" creationId="{78E0332D-53B9-EF2F-7AF2-84DBB0E0B68A}"/>
          </ac:spMkLst>
        </pc:spChg>
        <pc:spChg chg="add del mod">
          <ac:chgData name="Nino Philip Ramones" userId="1068934f-e3b4-4e88-ba23-4cb57230c594" providerId="ADAL" clId="{81DCA7F7-4CF8-4DD3-AE0B-1EC1C109C265}" dt="2023-05-17T06:17:52.363" v="6169" actId="478"/>
          <ac:spMkLst>
            <pc:docMk/>
            <pc:sldMk cId="1041642664" sldId="313"/>
            <ac:spMk id="22" creationId="{3C225928-9BB3-DB22-7205-77F4B765A8B9}"/>
          </ac:spMkLst>
        </pc:spChg>
        <pc:spChg chg="add del mod">
          <ac:chgData name="Nino Philip Ramones" userId="1068934f-e3b4-4e88-ba23-4cb57230c594" providerId="ADAL" clId="{81DCA7F7-4CF8-4DD3-AE0B-1EC1C109C265}" dt="2023-05-17T06:17:52.363" v="6169" actId="478"/>
          <ac:spMkLst>
            <pc:docMk/>
            <pc:sldMk cId="1041642664" sldId="313"/>
            <ac:spMk id="23" creationId="{105DD829-37FB-2B4A-1F32-D900ECEA6D9F}"/>
          </ac:spMkLst>
        </pc:spChg>
        <pc:spChg chg="add del mod">
          <ac:chgData name="Nino Philip Ramones" userId="1068934f-e3b4-4e88-ba23-4cb57230c594" providerId="ADAL" clId="{81DCA7F7-4CF8-4DD3-AE0B-1EC1C109C265}" dt="2023-05-17T06:17:52.363" v="6169" actId="478"/>
          <ac:spMkLst>
            <pc:docMk/>
            <pc:sldMk cId="1041642664" sldId="313"/>
            <ac:spMk id="24" creationId="{C92B6C10-7EE1-1534-9E7D-5610F8DFAA8A}"/>
          </ac:spMkLst>
        </pc:spChg>
        <pc:spChg chg="add del mod">
          <ac:chgData name="Nino Philip Ramones" userId="1068934f-e3b4-4e88-ba23-4cb57230c594" providerId="ADAL" clId="{81DCA7F7-4CF8-4DD3-AE0B-1EC1C109C265}" dt="2023-05-17T06:17:52.363" v="6169" actId="478"/>
          <ac:spMkLst>
            <pc:docMk/>
            <pc:sldMk cId="1041642664" sldId="313"/>
            <ac:spMk id="25" creationId="{7F649686-9EB5-ED11-AB9C-663E733AA188}"/>
          </ac:spMkLst>
        </pc:spChg>
        <pc:spChg chg="add del mod">
          <ac:chgData name="Nino Philip Ramones" userId="1068934f-e3b4-4e88-ba23-4cb57230c594" providerId="ADAL" clId="{81DCA7F7-4CF8-4DD3-AE0B-1EC1C109C265}" dt="2023-05-17T06:17:52.363" v="6169" actId="478"/>
          <ac:spMkLst>
            <pc:docMk/>
            <pc:sldMk cId="1041642664" sldId="313"/>
            <ac:spMk id="26" creationId="{A833C670-1250-4E0B-0866-CA76AC6B4EE9}"/>
          </ac:spMkLst>
        </pc:spChg>
        <pc:spChg chg="add del mod">
          <ac:chgData name="Nino Philip Ramones" userId="1068934f-e3b4-4e88-ba23-4cb57230c594" providerId="ADAL" clId="{81DCA7F7-4CF8-4DD3-AE0B-1EC1C109C265}" dt="2023-05-17T06:17:52.363" v="6169" actId="478"/>
          <ac:spMkLst>
            <pc:docMk/>
            <pc:sldMk cId="1041642664" sldId="313"/>
            <ac:spMk id="27" creationId="{A43062E1-8E70-C6EB-24AE-AF3EB90D457C}"/>
          </ac:spMkLst>
        </pc:spChg>
        <pc:spChg chg="add del mod">
          <ac:chgData name="Nino Philip Ramones" userId="1068934f-e3b4-4e88-ba23-4cb57230c594" providerId="ADAL" clId="{81DCA7F7-4CF8-4DD3-AE0B-1EC1C109C265}" dt="2023-05-17T06:17:52.363" v="6169" actId="478"/>
          <ac:spMkLst>
            <pc:docMk/>
            <pc:sldMk cId="1041642664" sldId="313"/>
            <ac:spMk id="28" creationId="{7FE58792-C58E-DFC8-D5C2-508F881CA0E7}"/>
          </ac:spMkLst>
        </pc:spChg>
        <pc:grpChg chg="add mod">
          <ac:chgData name="Nino Philip Ramones" userId="1068934f-e3b4-4e88-ba23-4cb57230c594" providerId="ADAL" clId="{81DCA7F7-4CF8-4DD3-AE0B-1EC1C109C265}" dt="2023-05-17T06:11:05.674" v="6110" actId="164"/>
          <ac:grpSpMkLst>
            <pc:docMk/>
            <pc:sldMk cId="1041642664" sldId="313"/>
            <ac:grpSpMk id="15" creationId="{59B79B84-FF17-3C0E-6A72-DCA171053F10}"/>
          </ac:grpSpMkLst>
        </pc:grpChg>
        <pc:grpChg chg="add mod">
          <ac:chgData name="Nino Philip Ramones" userId="1068934f-e3b4-4e88-ba23-4cb57230c594" providerId="ADAL" clId="{81DCA7F7-4CF8-4DD3-AE0B-1EC1C109C265}" dt="2023-05-17T06:15:53.484" v="6149" actId="1035"/>
          <ac:grpSpMkLst>
            <pc:docMk/>
            <pc:sldMk cId="1041642664" sldId="313"/>
            <ac:grpSpMk id="19" creationId="{0876F3F3-B2EA-5C25-AB12-B9292E251EBD}"/>
          </ac:grpSpMkLst>
        </pc:grpChg>
        <pc:picChg chg="add mod">
          <ac:chgData name="Nino Philip Ramones" userId="1068934f-e3b4-4e88-ba23-4cb57230c594" providerId="ADAL" clId="{81DCA7F7-4CF8-4DD3-AE0B-1EC1C109C265}" dt="2023-05-17T06:15:51.564" v="6147" actId="164"/>
          <ac:picMkLst>
            <pc:docMk/>
            <pc:sldMk cId="1041642664" sldId="313"/>
            <ac:picMk id="4" creationId="{E2E2B06D-9DE0-62F6-3694-B7B93ACFAC40}"/>
          </ac:picMkLst>
        </pc:picChg>
        <pc:picChg chg="add del mod">
          <ac:chgData name="Nino Philip Ramones" userId="1068934f-e3b4-4e88-ba23-4cb57230c594" providerId="ADAL" clId="{81DCA7F7-4CF8-4DD3-AE0B-1EC1C109C265}" dt="2023-05-17T06:10:50.026" v="6104" actId="478"/>
          <ac:picMkLst>
            <pc:docMk/>
            <pc:sldMk cId="1041642664" sldId="313"/>
            <ac:picMk id="7" creationId="{AB89049A-6778-6D92-7E94-F41DDE2342F9}"/>
          </ac:picMkLst>
        </pc:picChg>
        <pc:picChg chg="add mod">
          <ac:chgData name="Nino Philip Ramones" userId="1068934f-e3b4-4e88-ba23-4cb57230c594" providerId="ADAL" clId="{81DCA7F7-4CF8-4DD3-AE0B-1EC1C109C265}" dt="2023-05-17T06:15:51.564" v="6147" actId="164"/>
          <ac:picMkLst>
            <pc:docMk/>
            <pc:sldMk cId="1041642664" sldId="313"/>
            <ac:picMk id="9" creationId="{D4A0341D-AAD7-E2D5-6711-68D0B9CE9D64}"/>
          </ac:picMkLst>
        </pc:picChg>
        <pc:picChg chg="del">
          <ac:chgData name="Nino Philip Ramones" userId="1068934f-e3b4-4e88-ba23-4cb57230c594" providerId="ADAL" clId="{81DCA7F7-4CF8-4DD3-AE0B-1EC1C109C265}" dt="2023-05-17T06:07:20.028" v="6057" actId="478"/>
          <ac:picMkLst>
            <pc:docMk/>
            <pc:sldMk cId="1041642664" sldId="313"/>
            <ac:picMk id="11" creationId="{60BEE323-49D0-2312-A8D4-3E6175B18063}"/>
          </ac:picMkLst>
        </pc:picChg>
        <pc:picChg chg="del">
          <ac:chgData name="Nino Philip Ramones" userId="1068934f-e3b4-4e88-ba23-4cb57230c594" providerId="ADAL" clId="{81DCA7F7-4CF8-4DD3-AE0B-1EC1C109C265}" dt="2023-05-17T06:07:20.028" v="6057" actId="478"/>
          <ac:picMkLst>
            <pc:docMk/>
            <pc:sldMk cId="1041642664" sldId="313"/>
            <ac:picMk id="12" creationId="{F1EBDE58-9B59-7CBF-E623-F9BC6A1903E6}"/>
          </ac:picMkLst>
        </pc:picChg>
        <pc:picChg chg="add mod">
          <ac:chgData name="Nino Philip Ramones" userId="1068934f-e3b4-4e88-ba23-4cb57230c594" providerId="ADAL" clId="{81DCA7F7-4CF8-4DD3-AE0B-1EC1C109C265}" dt="2023-05-17T06:15:51.564" v="6147" actId="164"/>
          <ac:picMkLst>
            <pc:docMk/>
            <pc:sldMk cId="1041642664" sldId="313"/>
            <ac:picMk id="13" creationId="{AA2D756B-DD3B-B01B-5ABC-D8A1087D4C2D}"/>
          </ac:picMkLst>
        </pc:picChg>
      </pc:sldChg>
      <pc:sldChg chg="del">
        <pc:chgData name="Nino Philip Ramones" userId="1068934f-e3b4-4e88-ba23-4cb57230c594" providerId="ADAL" clId="{81DCA7F7-4CF8-4DD3-AE0B-1EC1C109C265}" dt="2023-05-16T04:14:23.954" v="90" actId="47"/>
        <pc:sldMkLst>
          <pc:docMk/>
          <pc:sldMk cId="2343572440" sldId="313"/>
        </pc:sldMkLst>
      </pc:sldChg>
      <pc:sldChg chg="addSp delSp modSp add mod">
        <pc:chgData name="Nino Philip Ramones" userId="1068934f-e3b4-4e88-ba23-4cb57230c594" providerId="ADAL" clId="{81DCA7F7-4CF8-4DD3-AE0B-1EC1C109C265}" dt="2023-05-17T06:23:32.484" v="6380" actId="1035"/>
        <pc:sldMkLst>
          <pc:docMk/>
          <pc:sldMk cId="1302047843" sldId="314"/>
        </pc:sldMkLst>
        <pc:spChg chg="del">
          <ac:chgData name="Nino Philip Ramones" userId="1068934f-e3b4-4e88-ba23-4cb57230c594" providerId="ADAL" clId="{81DCA7F7-4CF8-4DD3-AE0B-1EC1C109C265}" dt="2023-05-17T06:18:46.778" v="6174" actId="478"/>
          <ac:spMkLst>
            <pc:docMk/>
            <pc:sldMk cId="1302047843" sldId="314"/>
            <ac:spMk id="2" creationId="{05373617-D585-BAF0-0B5B-D2CF324A4D6B}"/>
          </ac:spMkLst>
        </pc:spChg>
        <pc:spChg chg="del">
          <ac:chgData name="Nino Philip Ramones" userId="1068934f-e3b4-4e88-ba23-4cb57230c594" providerId="ADAL" clId="{81DCA7F7-4CF8-4DD3-AE0B-1EC1C109C265}" dt="2023-05-17T06:18:10.892" v="6171" actId="478"/>
          <ac:spMkLst>
            <pc:docMk/>
            <pc:sldMk cId="1302047843" sldId="314"/>
            <ac:spMk id="3" creationId="{FCE2BEB8-4548-549B-A921-52982644D22D}"/>
          </ac:spMkLst>
        </pc:spChg>
        <pc:spChg chg="del">
          <ac:chgData name="Nino Philip Ramones" userId="1068934f-e3b4-4e88-ba23-4cb57230c594" providerId="ADAL" clId="{81DCA7F7-4CF8-4DD3-AE0B-1EC1C109C265}" dt="2023-05-17T06:18:10.892" v="6171" actId="478"/>
          <ac:spMkLst>
            <pc:docMk/>
            <pc:sldMk cId="1302047843" sldId="314"/>
            <ac:spMk id="4" creationId="{1A9242AF-E34E-F1AC-8B80-1288D9BAB8E7}"/>
          </ac:spMkLst>
        </pc:spChg>
        <pc:spChg chg="mod">
          <ac:chgData name="Nino Philip Ramones" userId="1068934f-e3b4-4e88-ba23-4cb57230c594" providerId="ADAL" clId="{81DCA7F7-4CF8-4DD3-AE0B-1EC1C109C265}" dt="2023-05-17T06:23:32.484" v="6380" actId="1035"/>
          <ac:spMkLst>
            <pc:docMk/>
            <pc:sldMk cId="1302047843" sldId="314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1DCA7F7-4CF8-4DD3-AE0B-1EC1C109C265}" dt="2023-05-17T06:23:32.484" v="6380" actId="1035"/>
          <ac:spMkLst>
            <pc:docMk/>
            <pc:sldMk cId="1302047843" sldId="314"/>
            <ac:spMk id="10" creationId="{BF8E0558-3084-73B2-4FE6-A08BBDEB7442}"/>
          </ac:spMkLst>
        </pc:spChg>
        <pc:spChg chg="add mod">
          <ac:chgData name="Nino Philip Ramones" userId="1068934f-e3b4-4e88-ba23-4cb57230c594" providerId="ADAL" clId="{81DCA7F7-4CF8-4DD3-AE0B-1EC1C109C265}" dt="2023-05-17T06:23:32.484" v="6380" actId="1035"/>
          <ac:spMkLst>
            <pc:docMk/>
            <pc:sldMk cId="1302047843" sldId="314"/>
            <ac:spMk id="11" creationId="{73AC54EE-2D42-F886-7743-A294819CD7F6}"/>
          </ac:spMkLst>
        </pc:spChg>
        <pc:grpChg chg="add mod ord">
          <ac:chgData name="Nino Philip Ramones" userId="1068934f-e3b4-4e88-ba23-4cb57230c594" providerId="ADAL" clId="{81DCA7F7-4CF8-4DD3-AE0B-1EC1C109C265}" dt="2023-05-17T06:23:32.484" v="6380" actId="1035"/>
          <ac:grpSpMkLst>
            <pc:docMk/>
            <pc:sldMk cId="1302047843" sldId="314"/>
            <ac:grpSpMk id="5" creationId="{D934C7D8-1F34-0767-83ED-196744A8785E}"/>
          </ac:grpSpMkLst>
        </pc:grpChg>
        <pc:picChg chg="mod">
          <ac:chgData name="Nino Philip Ramones" userId="1068934f-e3b4-4e88-ba23-4cb57230c594" providerId="ADAL" clId="{81DCA7F7-4CF8-4DD3-AE0B-1EC1C109C265}" dt="2023-05-17T06:23:32.484" v="6380" actId="1035"/>
          <ac:picMkLst>
            <pc:docMk/>
            <pc:sldMk cId="1302047843" sldId="314"/>
            <ac:picMk id="7" creationId="{54147118-05FB-4F10-8BB9-203C1EEA71DF}"/>
          </ac:picMkLst>
        </pc:picChg>
        <pc:picChg chg="mod">
          <ac:chgData name="Nino Philip Ramones" userId="1068934f-e3b4-4e88-ba23-4cb57230c594" providerId="ADAL" clId="{81DCA7F7-4CF8-4DD3-AE0B-1EC1C109C265}" dt="2023-05-17T06:23:32.484" v="6380" actId="1035"/>
          <ac:picMkLst>
            <pc:docMk/>
            <pc:sldMk cId="1302047843" sldId="314"/>
            <ac:picMk id="8" creationId="{06D98BA7-D1BE-543E-9067-DB6438729C6B}"/>
          </ac:picMkLst>
        </pc:picChg>
        <pc:picChg chg="mod">
          <ac:chgData name="Nino Philip Ramones" userId="1068934f-e3b4-4e88-ba23-4cb57230c594" providerId="ADAL" clId="{81DCA7F7-4CF8-4DD3-AE0B-1EC1C109C265}" dt="2023-05-17T06:23:32.484" v="6380" actId="1035"/>
          <ac:picMkLst>
            <pc:docMk/>
            <pc:sldMk cId="1302047843" sldId="314"/>
            <ac:picMk id="9" creationId="{23AF652D-1451-CD61-F23A-2B1F40349016}"/>
          </ac:picMkLst>
        </pc:picChg>
        <pc:picChg chg="mod">
          <ac:chgData name="Nino Philip Ramones" userId="1068934f-e3b4-4e88-ba23-4cb57230c594" providerId="ADAL" clId="{81DCA7F7-4CF8-4DD3-AE0B-1EC1C109C265}" dt="2023-05-17T06:23:32.484" v="6380" actId="1035"/>
          <ac:picMkLst>
            <pc:docMk/>
            <pc:sldMk cId="1302047843" sldId="314"/>
            <ac:picMk id="1026" creationId="{A9E4F8CE-098C-5F26-1E5A-1BB43C5A5317}"/>
          </ac:picMkLst>
        </pc:picChg>
      </pc:sldChg>
      <pc:sldChg chg="del">
        <pc:chgData name="Nino Philip Ramones" userId="1068934f-e3b4-4e88-ba23-4cb57230c594" providerId="ADAL" clId="{81DCA7F7-4CF8-4DD3-AE0B-1EC1C109C265}" dt="2023-05-16T04:14:23.954" v="90" actId="47"/>
        <pc:sldMkLst>
          <pc:docMk/>
          <pc:sldMk cId="1452955581" sldId="314"/>
        </pc:sldMkLst>
      </pc:sldChg>
      <pc:sldChg chg="addSp delSp modSp add mod ord">
        <pc:chgData name="Nino Philip Ramones" userId="1068934f-e3b4-4e88-ba23-4cb57230c594" providerId="ADAL" clId="{81DCA7F7-4CF8-4DD3-AE0B-1EC1C109C265}" dt="2023-05-17T06:43:55.837" v="7552" actId="404"/>
        <pc:sldMkLst>
          <pc:docMk/>
          <pc:sldMk cId="485328959" sldId="315"/>
        </pc:sldMkLst>
        <pc:spChg chg="del">
          <ac:chgData name="Nino Philip Ramones" userId="1068934f-e3b4-4e88-ba23-4cb57230c594" providerId="ADAL" clId="{81DCA7F7-4CF8-4DD3-AE0B-1EC1C109C265}" dt="2023-05-17T06:24:02.364" v="6385" actId="478"/>
          <ac:spMkLst>
            <pc:docMk/>
            <pc:sldMk cId="485328959" sldId="315"/>
            <ac:spMk id="2" creationId="{05373617-D585-BAF0-0B5B-D2CF324A4D6B}"/>
          </ac:spMkLst>
        </pc:spChg>
        <pc:spChg chg="mod">
          <ac:chgData name="Nino Philip Ramones" userId="1068934f-e3b4-4e88-ba23-4cb57230c594" providerId="ADAL" clId="{81DCA7F7-4CF8-4DD3-AE0B-1EC1C109C265}" dt="2023-05-17T06:26:42.232" v="6537" actId="2711"/>
          <ac:spMkLst>
            <pc:docMk/>
            <pc:sldMk cId="485328959" sldId="315"/>
            <ac:spMk id="3" creationId="{FCE2BEB8-4548-549B-A921-52982644D22D}"/>
          </ac:spMkLst>
        </pc:spChg>
        <pc:spChg chg="mod">
          <ac:chgData name="Nino Philip Ramones" userId="1068934f-e3b4-4e88-ba23-4cb57230c594" providerId="ADAL" clId="{81DCA7F7-4CF8-4DD3-AE0B-1EC1C109C265}" dt="2023-05-17T06:24:20.368" v="6459" actId="1036"/>
          <ac:spMkLst>
            <pc:docMk/>
            <pc:sldMk cId="485328959" sldId="315"/>
            <ac:spMk id="4" creationId="{1A9242AF-E34E-F1AC-8B80-1288D9BAB8E7}"/>
          </ac:spMkLst>
        </pc:spChg>
        <pc:spChg chg="del">
          <ac:chgData name="Nino Philip Ramones" userId="1068934f-e3b4-4e88-ba23-4cb57230c594" providerId="ADAL" clId="{81DCA7F7-4CF8-4DD3-AE0B-1EC1C109C265}" dt="2023-05-17T06:24:02.364" v="6385" actId="478"/>
          <ac:spMkLst>
            <pc:docMk/>
            <pc:sldMk cId="485328959" sldId="315"/>
            <ac:spMk id="6" creationId="{1C139C71-43D8-DA15-F46A-8598CDF1F78A}"/>
          </ac:spMkLst>
        </pc:spChg>
        <pc:spChg chg="add del mod">
          <ac:chgData name="Nino Philip Ramones" userId="1068934f-e3b4-4e88-ba23-4cb57230c594" providerId="ADAL" clId="{81DCA7F7-4CF8-4DD3-AE0B-1EC1C109C265}" dt="2023-05-17T06:43:55.837" v="7552" actId="404"/>
          <ac:spMkLst>
            <pc:docMk/>
            <pc:sldMk cId="485328959" sldId="315"/>
            <ac:spMk id="11" creationId="{77C2663A-60D0-2E48-4439-E29D91B910B4}"/>
          </ac:spMkLst>
        </pc:spChg>
        <pc:spChg chg="add mod">
          <ac:chgData name="Nino Philip Ramones" userId="1068934f-e3b4-4e88-ba23-4cb57230c594" providerId="ADAL" clId="{81DCA7F7-4CF8-4DD3-AE0B-1EC1C109C265}" dt="2023-05-17T06:43:50.965" v="7551" actId="1035"/>
          <ac:spMkLst>
            <pc:docMk/>
            <pc:sldMk cId="485328959" sldId="315"/>
            <ac:spMk id="12" creationId="{34E9BAA7-6020-6CB1-238C-DA26F43FFF8C}"/>
          </ac:spMkLst>
        </pc:spChg>
        <pc:spChg chg="add mod">
          <ac:chgData name="Nino Philip Ramones" userId="1068934f-e3b4-4e88-ba23-4cb57230c594" providerId="ADAL" clId="{81DCA7F7-4CF8-4DD3-AE0B-1EC1C109C265}" dt="2023-05-17T06:43:50.965" v="7551" actId="1035"/>
          <ac:spMkLst>
            <pc:docMk/>
            <pc:sldMk cId="485328959" sldId="315"/>
            <ac:spMk id="13" creationId="{EE85C534-5083-2F7E-84C2-582B2B96A0B7}"/>
          </ac:spMkLst>
        </pc:spChg>
        <pc:spChg chg="add mod">
          <ac:chgData name="Nino Philip Ramones" userId="1068934f-e3b4-4e88-ba23-4cb57230c594" providerId="ADAL" clId="{81DCA7F7-4CF8-4DD3-AE0B-1EC1C109C265}" dt="2023-05-17T06:43:50.965" v="7551" actId="1035"/>
          <ac:spMkLst>
            <pc:docMk/>
            <pc:sldMk cId="485328959" sldId="315"/>
            <ac:spMk id="15" creationId="{ABF87E1A-3D71-DD9D-9A11-22C7359D6BDA}"/>
          </ac:spMkLst>
        </pc:spChg>
        <pc:picChg chg="add mod">
          <ac:chgData name="Nino Philip Ramones" userId="1068934f-e3b4-4e88-ba23-4cb57230c594" providerId="ADAL" clId="{81DCA7F7-4CF8-4DD3-AE0B-1EC1C109C265}" dt="2023-05-17T06:43:40.903" v="7549" actId="1036"/>
          <ac:picMkLst>
            <pc:docMk/>
            <pc:sldMk cId="485328959" sldId="315"/>
            <ac:picMk id="7" creationId="{577AA1B7-654A-A8FA-CF5B-C10C40495EA8}"/>
          </ac:picMkLst>
        </pc:picChg>
        <pc:picChg chg="add del mod">
          <ac:chgData name="Nino Philip Ramones" userId="1068934f-e3b4-4e88-ba23-4cb57230c594" providerId="ADAL" clId="{81DCA7F7-4CF8-4DD3-AE0B-1EC1C109C265}" dt="2023-05-17T06:24:59.329" v="6466" actId="478"/>
          <ac:picMkLst>
            <pc:docMk/>
            <pc:sldMk cId="485328959" sldId="315"/>
            <ac:picMk id="9" creationId="{956EBE30-5156-3AE6-7261-7FDA40E94C8B}"/>
          </ac:picMkLst>
        </pc:picChg>
        <pc:picChg chg="add del mod modCrop">
          <ac:chgData name="Nino Philip Ramones" userId="1068934f-e3b4-4e88-ba23-4cb57230c594" providerId="ADAL" clId="{81DCA7F7-4CF8-4DD3-AE0B-1EC1C109C265}" dt="2023-05-17T06:28:44.307" v="6554" actId="478"/>
          <ac:picMkLst>
            <pc:docMk/>
            <pc:sldMk cId="485328959" sldId="315"/>
            <ac:picMk id="10" creationId="{46AC0918-C918-0BE4-7B26-BC283C1D995F}"/>
          </ac:picMkLst>
        </pc:picChg>
        <pc:picChg chg="del">
          <ac:chgData name="Nino Philip Ramones" userId="1068934f-e3b4-4e88-ba23-4cb57230c594" providerId="ADAL" clId="{81DCA7F7-4CF8-4DD3-AE0B-1EC1C109C265}" dt="2023-05-17T06:24:02.364" v="6385" actId="478"/>
          <ac:picMkLst>
            <pc:docMk/>
            <pc:sldMk cId="485328959" sldId="315"/>
            <ac:picMk id="1026" creationId="{A9E4F8CE-098C-5F26-1E5A-1BB43C5A5317}"/>
          </ac:picMkLst>
        </pc:picChg>
      </pc:sldChg>
      <pc:sldChg chg="addSp delSp modSp add mod">
        <pc:chgData name="Nino Philip Ramones" userId="1068934f-e3b4-4e88-ba23-4cb57230c594" providerId="ADAL" clId="{81DCA7F7-4CF8-4DD3-AE0B-1EC1C109C265}" dt="2023-05-17T06:48:35.191" v="7843" actId="1036"/>
        <pc:sldMkLst>
          <pc:docMk/>
          <pc:sldMk cId="4236317229" sldId="316"/>
        </pc:sldMkLst>
        <pc:spChg chg="del">
          <ac:chgData name="Nino Philip Ramones" userId="1068934f-e3b4-4e88-ba23-4cb57230c594" providerId="ADAL" clId="{81DCA7F7-4CF8-4DD3-AE0B-1EC1C109C265}" dt="2023-05-17T06:45:26.429" v="7570" actId="478"/>
          <ac:spMkLst>
            <pc:docMk/>
            <pc:sldMk cId="4236317229" sldId="316"/>
            <ac:spMk id="3" creationId="{FCE2BEB8-4548-549B-A921-52982644D22D}"/>
          </ac:spMkLst>
        </pc:spChg>
        <pc:spChg chg="del mod">
          <ac:chgData name="Nino Philip Ramones" userId="1068934f-e3b4-4e88-ba23-4cb57230c594" providerId="ADAL" clId="{81DCA7F7-4CF8-4DD3-AE0B-1EC1C109C265}" dt="2023-05-17T06:48:26.134" v="7838" actId="478"/>
          <ac:spMkLst>
            <pc:docMk/>
            <pc:sldMk cId="4236317229" sldId="316"/>
            <ac:spMk id="4" creationId="{1A9242AF-E34E-F1AC-8B80-1288D9BAB8E7}"/>
          </ac:spMkLst>
        </pc:spChg>
        <pc:spChg chg="del">
          <ac:chgData name="Nino Philip Ramones" userId="1068934f-e3b4-4e88-ba23-4cb57230c594" providerId="ADAL" clId="{81DCA7F7-4CF8-4DD3-AE0B-1EC1C109C265}" dt="2023-05-17T06:45:26.429" v="7570" actId="478"/>
          <ac:spMkLst>
            <pc:docMk/>
            <pc:sldMk cId="4236317229" sldId="316"/>
            <ac:spMk id="11" creationId="{77C2663A-60D0-2E48-4439-E29D91B910B4}"/>
          </ac:spMkLst>
        </pc:spChg>
        <pc:spChg chg="del">
          <ac:chgData name="Nino Philip Ramones" userId="1068934f-e3b4-4e88-ba23-4cb57230c594" providerId="ADAL" clId="{81DCA7F7-4CF8-4DD3-AE0B-1EC1C109C265}" dt="2023-05-17T06:45:26.429" v="7570" actId="478"/>
          <ac:spMkLst>
            <pc:docMk/>
            <pc:sldMk cId="4236317229" sldId="316"/>
            <ac:spMk id="12" creationId="{34E9BAA7-6020-6CB1-238C-DA26F43FFF8C}"/>
          </ac:spMkLst>
        </pc:spChg>
        <pc:spChg chg="del">
          <ac:chgData name="Nino Philip Ramones" userId="1068934f-e3b4-4e88-ba23-4cb57230c594" providerId="ADAL" clId="{81DCA7F7-4CF8-4DD3-AE0B-1EC1C109C265}" dt="2023-05-17T06:45:26.429" v="7570" actId="478"/>
          <ac:spMkLst>
            <pc:docMk/>
            <pc:sldMk cId="4236317229" sldId="316"/>
            <ac:spMk id="13" creationId="{EE85C534-5083-2F7E-84C2-582B2B96A0B7}"/>
          </ac:spMkLst>
        </pc:spChg>
        <pc:spChg chg="del">
          <ac:chgData name="Nino Philip Ramones" userId="1068934f-e3b4-4e88-ba23-4cb57230c594" providerId="ADAL" clId="{81DCA7F7-4CF8-4DD3-AE0B-1EC1C109C265}" dt="2023-05-17T06:45:26.429" v="7570" actId="478"/>
          <ac:spMkLst>
            <pc:docMk/>
            <pc:sldMk cId="4236317229" sldId="316"/>
            <ac:spMk id="15" creationId="{ABF87E1A-3D71-DD9D-9A11-22C7359D6BDA}"/>
          </ac:spMkLst>
        </pc:spChg>
        <pc:spChg chg="add mod">
          <ac:chgData name="Nino Philip Ramones" userId="1068934f-e3b4-4e88-ba23-4cb57230c594" providerId="ADAL" clId="{81DCA7F7-4CF8-4DD3-AE0B-1EC1C109C265}" dt="2023-05-17T06:48:30.957" v="7840" actId="403"/>
          <ac:spMkLst>
            <pc:docMk/>
            <pc:sldMk cId="4236317229" sldId="316"/>
            <ac:spMk id="19" creationId="{8FCE8E75-8C40-1EE4-9D42-445A7FC07308}"/>
          </ac:spMkLst>
        </pc:spChg>
        <pc:picChg chg="add mod">
          <ac:chgData name="Nino Philip Ramones" userId="1068934f-e3b4-4e88-ba23-4cb57230c594" providerId="ADAL" clId="{81DCA7F7-4CF8-4DD3-AE0B-1EC1C109C265}" dt="2023-05-17T06:48:35.191" v="7843" actId="1036"/>
          <ac:picMkLst>
            <pc:docMk/>
            <pc:sldMk cId="4236317229" sldId="316"/>
            <ac:picMk id="5" creationId="{D5B5E02D-8399-BEFC-5DFF-A973604CFA9B}"/>
          </ac:picMkLst>
        </pc:picChg>
        <pc:picChg chg="del">
          <ac:chgData name="Nino Philip Ramones" userId="1068934f-e3b4-4e88-ba23-4cb57230c594" providerId="ADAL" clId="{81DCA7F7-4CF8-4DD3-AE0B-1EC1C109C265}" dt="2023-05-17T06:45:26.429" v="7570" actId="478"/>
          <ac:picMkLst>
            <pc:docMk/>
            <pc:sldMk cId="4236317229" sldId="316"/>
            <ac:picMk id="7" creationId="{577AA1B7-654A-A8FA-CF5B-C10C40495EA8}"/>
          </ac:picMkLst>
        </pc:picChg>
        <pc:picChg chg="add mod">
          <ac:chgData name="Nino Philip Ramones" userId="1068934f-e3b4-4e88-ba23-4cb57230c594" providerId="ADAL" clId="{81DCA7F7-4CF8-4DD3-AE0B-1EC1C109C265}" dt="2023-05-17T06:48:35.191" v="7843" actId="1036"/>
          <ac:picMkLst>
            <pc:docMk/>
            <pc:sldMk cId="4236317229" sldId="316"/>
            <ac:picMk id="8" creationId="{DD237163-9408-ECD5-018B-B7942245F71B}"/>
          </ac:picMkLst>
        </pc:picChg>
        <pc:picChg chg="add mod">
          <ac:chgData name="Nino Philip Ramones" userId="1068934f-e3b4-4e88-ba23-4cb57230c594" providerId="ADAL" clId="{81DCA7F7-4CF8-4DD3-AE0B-1EC1C109C265}" dt="2023-05-17T06:48:35.191" v="7843" actId="1036"/>
          <ac:picMkLst>
            <pc:docMk/>
            <pc:sldMk cId="4236317229" sldId="316"/>
            <ac:picMk id="10" creationId="{A258B3E2-E549-84AC-5505-48A947045470}"/>
          </ac:picMkLst>
        </pc:picChg>
      </pc:sldChg>
      <pc:sldChg chg="addSp delSp modSp add mod">
        <pc:chgData name="Nino Philip Ramones" userId="1068934f-e3b4-4e88-ba23-4cb57230c594" providerId="ADAL" clId="{81DCA7F7-4CF8-4DD3-AE0B-1EC1C109C265}" dt="2023-05-17T06:53:57.407" v="8515" actId="2711"/>
        <pc:sldMkLst>
          <pc:docMk/>
          <pc:sldMk cId="3012506997" sldId="317"/>
        </pc:sldMkLst>
        <pc:spChg chg="add mod">
          <ac:chgData name="Nino Philip Ramones" userId="1068934f-e3b4-4e88-ba23-4cb57230c594" providerId="ADAL" clId="{81DCA7F7-4CF8-4DD3-AE0B-1EC1C109C265}" dt="2023-05-17T06:53:57.407" v="8515" actId="2711"/>
          <ac:spMkLst>
            <pc:docMk/>
            <pc:sldMk cId="3012506997" sldId="317"/>
            <ac:spMk id="7" creationId="{33259CFC-3857-ABA9-E9FF-AC0021D7B7D7}"/>
          </ac:spMkLst>
        </pc:spChg>
        <pc:spChg chg="add mod">
          <ac:chgData name="Nino Philip Ramones" userId="1068934f-e3b4-4e88-ba23-4cb57230c594" providerId="ADAL" clId="{81DCA7F7-4CF8-4DD3-AE0B-1EC1C109C265}" dt="2023-05-17T06:51:30.800" v="8041" actId="404"/>
          <ac:spMkLst>
            <pc:docMk/>
            <pc:sldMk cId="3012506997" sldId="317"/>
            <ac:spMk id="9" creationId="{7237B434-0C45-F912-F22F-823D9ACF1A2D}"/>
          </ac:spMkLst>
        </pc:spChg>
        <pc:spChg chg="del">
          <ac:chgData name="Nino Philip Ramones" userId="1068934f-e3b4-4e88-ba23-4cb57230c594" providerId="ADAL" clId="{81DCA7F7-4CF8-4DD3-AE0B-1EC1C109C265}" dt="2023-05-17T06:49:22.802" v="7845" actId="478"/>
          <ac:spMkLst>
            <pc:docMk/>
            <pc:sldMk cId="3012506997" sldId="317"/>
            <ac:spMk id="19" creationId="{8FCE8E75-8C40-1EE4-9D42-445A7FC07308}"/>
          </ac:spMkLst>
        </pc:spChg>
        <pc:picChg chg="add mod">
          <ac:chgData name="Nino Philip Ramones" userId="1068934f-e3b4-4e88-ba23-4cb57230c594" providerId="ADAL" clId="{81DCA7F7-4CF8-4DD3-AE0B-1EC1C109C265}" dt="2023-05-17T06:51:19.073" v="8039" actId="12788"/>
          <ac:picMkLst>
            <pc:docMk/>
            <pc:sldMk cId="3012506997" sldId="317"/>
            <ac:picMk id="3" creationId="{537B9BB8-7DCA-2994-BFD7-C4EF69A82AB6}"/>
          </ac:picMkLst>
        </pc:picChg>
        <pc:picChg chg="del">
          <ac:chgData name="Nino Philip Ramones" userId="1068934f-e3b4-4e88-ba23-4cb57230c594" providerId="ADAL" clId="{81DCA7F7-4CF8-4DD3-AE0B-1EC1C109C265}" dt="2023-05-17T06:49:22.802" v="7845" actId="478"/>
          <ac:picMkLst>
            <pc:docMk/>
            <pc:sldMk cId="3012506997" sldId="317"/>
            <ac:picMk id="5" creationId="{D5B5E02D-8399-BEFC-5DFF-A973604CFA9B}"/>
          </ac:picMkLst>
        </pc:picChg>
        <pc:picChg chg="add mod">
          <ac:chgData name="Nino Philip Ramones" userId="1068934f-e3b4-4e88-ba23-4cb57230c594" providerId="ADAL" clId="{81DCA7F7-4CF8-4DD3-AE0B-1EC1C109C265}" dt="2023-05-17T06:51:19.073" v="8039" actId="12788"/>
          <ac:picMkLst>
            <pc:docMk/>
            <pc:sldMk cId="3012506997" sldId="317"/>
            <ac:picMk id="6" creationId="{F4008845-7B1E-A52C-75AB-54F988C03742}"/>
          </ac:picMkLst>
        </pc:picChg>
        <pc:picChg chg="del">
          <ac:chgData name="Nino Philip Ramones" userId="1068934f-e3b4-4e88-ba23-4cb57230c594" providerId="ADAL" clId="{81DCA7F7-4CF8-4DD3-AE0B-1EC1C109C265}" dt="2023-05-17T06:49:22.802" v="7845" actId="478"/>
          <ac:picMkLst>
            <pc:docMk/>
            <pc:sldMk cId="3012506997" sldId="317"/>
            <ac:picMk id="8" creationId="{DD237163-9408-ECD5-018B-B7942245F71B}"/>
          </ac:picMkLst>
        </pc:picChg>
        <pc:picChg chg="del">
          <ac:chgData name="Nino Philip Ramones" userId="1068934f-e3b4-4e88-ba23-4cb57230c594" providerId="ADAL" clId="{81DCA7F7-4CF8-4DD3-AE0B-1EC1C109C265}" dt="2023-05-17T06:49:22.802" v="7845" actId="478"/>
          <ac:picMkLst>
            <pc:docMk/>
            <pc:sldMk cId="3012506997" sldId="317"/>
            <ac:picMk id="10" creationId="{A258B3E2-E549-84AC-5505-48A947045470}"/>
          </ac:picMkLst>
        </pc:picChg>
      </pc:sldChg>
      <pc:sldChg chg="addSp delSp modSp add mod ord">
        <pc:chgData name="Nino Philip Ramones" userId="1068934f-e3b4-4e88-ba23-4cb57230c594" providerId="ADAL" clId="{81DCA7F7-4CF8-4DD3-AE0B-1EC1C109C265}" dt="2023-05-17T06:58:56.033" v="9078" actId="12788"/>
        <pc:sldMkLst>
          <pc:docMk/>
          <pc:sldMk cId="2241062105" sldId="318"/>
        </pc:sldMkLst>
        <pc:spChg chg="mod">
          <ac:chgData name="Nino Philip Ramones" userId="1068934f-e3b4-4e88-ba23-4cb57230c594" providerId="ADAL" clId="{81DCA7F7-4CF8-4DD3-AE0B-1EC1C109C265}" dt="2023-05-17T06:58:31.367" v="9068" actId="20577"/>
          <ac:spMkLst>
            <pc:docMk/>
            <pc:sldMk cId="2241062105" sldId="318"/>
            <ac:spMk id="3" creationId="{FCE2BEB8-4548-549B-A921-52982644D22D}"/>
          </ac:spMkLst>
        </pc:spChg>
        <pc:spChg chg="mod">
          <ac:chgData name="Nino Philip Ramones" userId="1068934f-e3b4-4e88-ba23-4cb57230c594" providerId="ADAL" clId="{81DCA7F7-4CF8-4DD3-AE0B-1EC1C109C265}" dt="2023-05-17T06:54:33.604" v="8552" actId="20577"/>
          <ac:spMkLst>
            <pc:docMk/>
            <pc:sldMk cId="2241062105" sldId="318"/>
            <ac:spMk id="4" creationId="{1A9242AF-E34E-F1AC-8B80-1288D9BAB8E7}"/>
          </ac:spMkLst>
        </pc:spChg>
        <pc:spChg chg="mod">
          <ac:chgData name="Nino Philip Ramones" userId="1068934f-e3b4-4e88-ba23-4cb57230c594" providerId="ADAL" clId="{81DCA7F7-4CF8-4DD3-AE0B-1EC1C109C265}" dt="2023-05-17T06:54:41.744" v="8554" actId="403"/>
          <ac:spMkLst>
            <pc:docMk/>
            <pc:sldMk cId="2241062105" sldId="318"/>
            <ac:spMk id="11" creationId="{77C2663A-60D0-2E48-4439-E29D91B910B4}"/>
          </ac:spMkLst>
        </pc:spChg>
        <pc:spChg chg="del">
          <ac:chgData name="Nino Philip Ramones" userId="1068934f-e3b4-4e88-ba23-4cb57230c594" providerId="ADAL" clId="{81DCA7F7-4CF8-4DD3-AE0B-1EC1C109C265}" dt="2023-05-17T06:54:38.618" v="8553" actId="478"/>
          <ac:spMkLst>
            <pc:docMk/>
            <pc:sldMk cId="2241062105" sldId="318"/>
            <ac:spMk id="12" creationId="{34E9BAA7-6020-6CB1-238C-DA26F43FFF8C}"/>
          </ac:spMkLst>
        </pc:spChg>
        <pc:spChg chg="del">
          <ac:chgData name="Nino Philip Ramones" userId="1068934f-e3b4-4e88-ba23-4cb57230c594" providerId="ADAL" clId="{81DCA7F7-4CF8-4DD3-AE0B-1EC1C109C265}" dt="2023-05-17T06:54:38.618" v="8553" actId="478"/>
          <ac:spMkLst>
            <pc:docMk/>
            <pc:sldMk cId="2241062105" sldId="318"/>
            <ac:spMk id="13" creationId="{EE85C534-5083-2F7E-84C2-582B2B96A0B7}"/>
          </ac:spMkLst>
        </pc:spChg>
        <pc:spChg chg="del">
          <ac:chgData name="Nino Philip Ramones" userId="1068934f-e3b4-4e88-ba23-4cb57230c594" providerId="ADAL" clId="{81DCA7F7-4CF8-4DD3-AE0B-1EC1C109C265}" dt="2023-05-17T06:54:38.618" v="8553" actId="478"/>
          <ac:spMkLst>
            <pc:docMk/>
            <pc:sldMk cId="2241062105" sldId="318"/>
            <ac:spMk id="15" creationId="{ABF87E1A-3D71-DD9D-9A11-22C7359D6BDA}"/>
          </ac:spMkLst>
        </pc:spChg>
        <pc:grpChg chg="add mod">
          <ac:chgData name="Nino Philip Ramones" userId="1068934f-e3b4-4e88-ba23-4cb57230c594" providerId="ADAL" clId="{81DCA7F7-4CF8-4DD3-AE0B-1EC1C109C265}" dt="2023-05-17T06:58:56.033" v="9078" actId="12788"/>
          <ac:grpSpMkLst>
            <pc:docMk/>
            <pc:sldMk cId="2241062105" sldId="318"/>
            <ac:grpSpMk id="9" creationId="{09779578-022B-8CCB-0DA2-EE19182C8223}"/>
          </ac:grpSpMkLst>
        </pc:grpChg>
        <pc:picChg chg="add mod">
          <ac:chgData name="Nino Philip Ramones" userId="1068934f-e3b4-4e88-ba23-4cb57230c594" providerId="ADAL" clId="{81DCA7F7-4CF8-4DD3-AE0B-1EC1C109C265}" dt="2023-05-17T06:58:52.304" v="9077" actId="164"/>
          <ac:picMkLst>
            <pc:docMk/>
            <pc:sldMk cId="2241062105" sldId="318"/>
            <ac:picMk id="5" creationId="{D677A4A4-61E5-3B8B-7A20-40DE0CC0055C}"/>
          </ac:picMkLst>
        </pc:picChg>
        <pc:picChg chg="del">
          <ac:chgData name="Nino Philip Ramones" userId="1068934f-e3b4-4e88-ba23-4cb57230c594" providerId="ADAL" clId="{81DCA7F7-4CF8-4DD3-AE0B-1EC1C109C265}" dt="2023-05-17T06:54:38.618" v="8553" actId="478"/>
          <ac:picMkLst>
            <pc:docMk/>
            <pc:sldMk cId="2241062105" sldId="318"/>
            <ac:picMk id="7" creationId="{577AA1B7-654A-A8FA-CF5B-C10C40495EA8}"/>
          </ac:picMkLst>
        </pc:picChg>
        <pc:picChg chg="add mod">
          <ac:chgData name="Nino Philip Ramones" userId="1068934f-e3b4-4e88-ba23-4cb57230c594" providerId="ADAL" clId="{81DCA7F7-4CF8-4DD3-AE0B-1EC1C109C265}" dt="2023-05-17T06:58:52.304" v="9077" actId="164"/>
          <ac:picMkLst>
            <pc:docMk/>
            <pc:sldMk cId="2241062105" sldId="318"/>
            <ac:picMk id="8" creationId="{E81264FB-9069-83FC-97A7-5347AF0021F4}"/>
          </ac:picMkLst>
        </pc:picChg>
      </pc:sldChg>
    </pc:docChg>
  </pc:docChgLst>
  <pc:docChgLst>
    <pc:chgData name="Nino Philip Ramones" userId="1068934f-e3b4-4e88-ba23-4cb57230c594" providerId="ADAL" clId="{8CB2B8AF-A82A-44C4-8ACE-B3900E30AC94}"/>
    <pc:docChg chg="undo redo custSel addSld delSld modSld sldOrd">
      <pc:chgData name="Nino Philip Ramones" userId="1068934f-e3b4-4e88-ba23-4cb57230c594" providerId="ADAL" clId="{8CB2B8AF-A82A-44C4-8ACE-B3900E30AC94}" dt="2023-03-10T14:16:05.477" v="20141" actId="20577"/>
      <pc:docMkLst>
        <pc:docMk/>
      </pc:docMkLst>
      <pc:sldChg chg="mod ord modShow">
        <pc:chgData name="Nino Philip Ramones" userId="1068934f-e3b4-4e88-ba23-4cb57230c594" providerId="ADAL" clId="{8CB2B8AF-A82A-44C4-8ACE-B3900E30AC94}" dt="2023-03-10T01:23:12.533" v="3351"/>
        <pc:sldMkLst>
          <pc:docMk/>
          <pc:sldMk cId="0" sldId="256"/>
        </pc:sldMkLst>
      </pc:sldChg>
      <pc:sldChg chg="delSp modSp mod ord modShow">
        <pc:chgData name="Nino Philip Ramones" userId="1068934f-e3b4-4e88-ba23-4cb57230c594" providerId="ADAL" clId="{8CB2B8AF-A82A-44C4-8ACE-B3900E30AC94}" dt="2023-03-10T01:23:06.281" v="3347"/>
        <pc:sldMkLst>
          <pc:docMk/>
          <pc:sldMk cId="0" sldId="257"/>
        </pc:sldMkLst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5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6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7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8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19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20" creationId="{00000000-0000-0000-0000-000000000000}"/>
          </ac:spMkLst>
        </pc:spChg>
        <pc:spChg chg="del">
          <ac:chgData name="Nino Philip Ramones" userId="1068934f-e3b4-4e88-ba23-4cb57230c594" providerId="ADAL" clId="{8CB2B8AF-A82A-44C4-8ACE-B3900E30AC94}" dt="2023-03-09T12:57:59.065" v="299" actId="478"/>
          <ac:spMkLst>
            <pc:docMk/>
            <pc:sldMk cId="0" sldId="257"/>
            <ac:spMk id="21" creationId="{00000000-0000-0000-0000-000000000000}"/>
          </ac:spMkLst>
        </pc:spChg>
        <pc:picChg chg="del">
          <ac:chgData name="Nino Philip Ramones" userId="1068934f-e3b4-4e88-ba23-4cb57230c594" providerId="ADAL" clId="{8CB2B8AF-A82A-44C4-8ACE-B3900E30AC94}" dt="2023-03-09T12:57:54.293" v="298" actId="478"/>
          <ac:picMkLst>
            <pc:docMk/>
            <pc:sldMk cId="0" sldId="257"/>
            <ac:picMk id="2" creationId="{00000000-0000-0000-0000-000000000000}"/>
          </ac:picMkLst>
        </pc:picChg>
        <pc:picChg chg="del">
          <ac:chgData name="Nino Philip Ramones" userId="1068934f-e3b4-4e88-ba23-4cb57230c594" providerId="ADAL" clId="{8CB2B8AF-A82A-44C4-8ACE-B3900E30AC94}" dt="2023-03-09T12:57:59.065" v="299" actId="478"/>
          <ac:picMkLst>
            <pc:docMk/>
            <pc:sldMk cId="0" sldId="257"/>
            <ac:picMk id="11" creationId="{00000000-0000-0000-0000-000000000000}"/>
          </ac:picMkLst>
        </pc:picChg>
        <pc:picChg chg="del">
          <ac:chgData name="Nino Philip Ramones" userId="1068934f-e3b4-4e88-ba23-4cb57230c594" providerId="ADAL" clId="{8CB2B8AF-A82A-44C4-8ACE-B3900E30AC94}" dt="2023-03-09T12:57:59.065" v="299" actId="478"/>
          <ac:picMkLst>
            <pc:docMk/>
            <pc:sldMk cId="0" sldId="257"/>
            <ac:picMk id="12" creationId="{00000000-0000-0000-0000-000000000000}"/>
          </ac:picMkLst>
        </pc:picChg>
        <pc:picChg chg="del">
          <ac:chgData name="Nino Philip Ramones" userId="1068934f-e3b4-4e88-ba23-4cb57230c594" providerId="ADAL" clId="{8CB2B8AF-A82A-44C4-8ACE-B3900E30AC94}" dt="2023-03-09T12:57:59.065" v="299" actId="478"/>
          <ac:picMkLst>
            <pc:docMk/>
            <pc:sldMk cId="0" sldId="257"/>
            <ac:picMk id="13" creationId="{00000000-0000-0000-0000-000000000000}"/>
          </ac:picMkLst>
        </pc:picChg>
        <pc:picChg chg="mod">
          <ac:chgData name="Nino Philip Ramones" userId="1068934f-e3b4-4e88-ba23-4cb57230c594" providerId="ADAL" clId="{8CB2B8AF-A82A-44C4-8ACE-B3900E30AC94}" dt="2023-03-09T12:00:53.687" v="207" actId="1076"/>
          <ac:picMkLst>
            <pc:docMk/>
            <pc:sldMk cId="0" sldId="257"/>
            <ac:picMk id="14" creationId="{00000000-0000-0000-0000-000000000000}"/>
          </ac:picMkLst>
        </pc:picChg>
      </pc:sldChg>
      <pc:sldChg chg="mod ord modShow">
        <pc:chgData name="Nino Philip Ramones" userId="1068934f-e3b4-4e88-ba23-4cb57230c594" providerId="ADAL" clId="{8CB2B8AF-A82A-44C4-8ACE-B3900E30AC94}" dt="2023-03-10T01:23:06.281" v="3347"/>
        <pc:sldMkLst>
          <pc:docMk/>
          <pc:sldMk cId="0" sldId="258"/>
        </pc:sldMkLst>
      </pc:sldChg>
      <pc:sldChg chg="modSp mod ord modShow">
        <pc:chgData name="Nino Philip Ramones" userId="1068934f-e3b4-4e88-ba23-4cb57230c594" providerId="ADAL" clId="{8CB2B8AF-A82A-44C4-8ACE-B3900E30AC94}" dt="2023-03-10T01:23:06.281" v="3347"/>
        <pc:sldMkLst>
          <pc:docMk/>
          <pc:sldMk cId="1308192468" sldId="259"/>
        </pc:sldMkLst>
        <pc:spChg chg="mod">
          <ac:chgData name="Nino Philip Ramones" userId="1068934f-e3b4-4e88-ba23-4cb57230c594" providerId="ADAL" clId="{8CB2B8AF-A82A-44C4-8ACE-B3900E30AC94}" dt="2023-03-09T23:29:29.783" v="1052" actId="2085"/>
          <ac:spMkLst>
            <pc:docMk/>
            <pc:sldMk cId="1308192468" sldId="259"/>
            <ac:spMk id="4" creationId="{857317A1-A250-D8C4-66D9-CAC5F05072FA}"/>
          </ac:spMkLst>
        </pc:spChg>
        <pc:spChg chg="mod">
          <ac:chgData name="Nino Philip Ramones" userId="1068934f-e3b4-4e88-ba23-4cb57230c594" providerId="ADAL" clId="{8CB2B8AF-A82A-44C4-8ACE-B3900E30AC94}" dt="2023-03-09T23:29:29.783" v="1052" actId="2085"/>
          <ac:spMkLst>
            <pc:docMk/>
            <pc:sldMk cId="1308192468" sldId="259"/>
            <ac:spMk id="5" creationId="{81A9FE08-44B0-0BB1-75FD-DA787C8F005D}"/>
          </ac:spMkLst>
        </pc:spChg>
        <pc:spChg chg="mod">
          <ac:chgData name="Nino Philip Ramones" userId="1068934f-e3b4-4e88-ba23-4cb57230c594" providerId="ADAL" clId="{8CB2B8AF-A82A-44C4-8ACE-B3900E30AC94}" dt="2023-03-09T23:29:29.783" v="1052" actId="2085"/>
          <ac:spMkLst>
            <pc:docMk/>
            <pc:sldMk cId="1308192468" sldId="259"/>
            <ac:spMk id="7" creationId="{38A6FF64-448E-A3F7-BD57-CB9F63B47D35}"/>
          </ac:spMkLst>
        </pc:spChg>
        <pc:spChg chg="mod">
          <ac:chgData name="Nino Philip Ramones" userId="1068934f-e3b4-4e88-ba23-4cb57230c594" providerId="ADAL" clId="{8CB2B8AF-A82A-44C4-8ACE-B3900E30AC94}" dt="2023-03-09T23:29:29.783" v="1052" actId="2085"/>
          <ac:spMkLst>
            <pc:docMk/>
            <pc:sldMk cId="1308192468" sldId="259"/>
            <ac:spMk id="8" creationId="{B5B8DE8D-DB6F-6B2B-C441-0FC5D6B40F00}"/>
          </ac:spMkLst>
        </pc:spChg>
        <pc:picChg chg="mod">
          <ac:chgData name="Nino Philip Ramones" userId="1068934f-e3b4-4e88-ba23-4cb57230c594" providerId="ADAL" clId="{8CB2B8AF-A82A-44C4-8ACE-B3900E30AC94}" dt="2023-03-09T23:29:20.057" v="1051" actId="207"/>
          <ac:picMkLst>
            <pc:docMk/>
            <pc:sldMk cId="1308192468" sldId="259"/>
            <ac:picMk id="2" creationId="{61F13235-D7C3-1BD9-42D2-D2A4D4330230}"/>
          </ac:picMkLst>
        </pc:picChg>
        <pc:picChg chg="mod">
          <ac:chgData name="Nino Philip Ramones" userId="1068934f-e3b4-4e88-ba23-4cb57230c594" providerId="ADAL" clId="{8CB2B8AF-A82A-44C4-8ACE-B3900E30AC94}" dt="2023-03-09T23:29:20.057" v="1051" actId="207"/>
          <ac:picMkLst>
            <pc:docMk/>
            <pc:sldMk cId="1308192468" sldId="259"/>
            <ac:picMk id="9" creationId="{489C5D90-2455-69B7-028F-6F87813A39CE}"/>
          </ac:picMkLst>
        </pc:picChg>
        <pc:picChg chg="mod">
          <ac:chgData name="Nino Philip Ramones" userId="1068934f-e3b4-4e88-ba23-4cb57230c594" providerId="ADAL" clId="{8CB2B8AF-A82A-44C4-8ACE-B3900E30AC94}" dt="2023-03-09T23:29:20.057" v="1051" actId="207"/>
          <ac:picMkLst>
            <pc:docMk/>
            <pc:sldMk cId="1308192468" sldId="259"/>
            <ac:picMk id="10" creationId="{0973C9EE-24B8-61E5-E303-2B19B7CF6F9C}"/>
          </ac:picMkLst>
        </pc:picChg>
      </pc:sldChg>
      <pc:sldChg chg="addSp delSp modSp mod">
        <pc:chgData name="Nino Philip Ramones" userId="1068934f-e3b4-4e88-ba23-4cb57230c594" providerId="ADAL" clId="{8CB2B8AF-A82A-44C4-8ACE-B3900E30AC94}" dt="2023-03-10T14:10:38.921" v="20130" actId="20577"/>
        <pc:sldMkLst>
          <pc:docMk/>
          <pc:sldMk cId="2902220017" sldId="260"/>
        </pc:sldMkLst>
        <pc:spChg chg="add del mod">
          <ac:chgData name="Nino Philip Ramones" userId="1068934f-e3b4-4e88-ba23-4cb57230c594" providerId="ADAL" clId="{8CB2B8AF-A82A-44C4-8ACE-B3900E30AC94}" dt="2023-03-10T14:04:33.070" v="20060" actId="21"/>
          <ac:spMkLst>
            <pc:docMk/>
            <pc:sldMk cId="2902220017" sldId="260"/>
            <ac:spMk id="2" creationId="{3C6527FA-E6C9-B78C-A7C5-8E4724776BA3}"/>
          </ac:spMkLst>
        </pc:spChg>
        <pc:spChg chg="add del mod">
          <ac:chgData name="Nino Philip Ramones" userId="1068934f-e3b4-4e88-ba23-4cb57230c594" providerId="ADAL" clId="{8CB2B8AF-A82A-44C4-8ACE-B3900E30AC94}" dt="2023-03-10T14:05:30.309" v="20076"/>
          <ac:spMkLst>
            <pc:docMk/>
            <pc:sldMk cId="2902220017" sldId="260"/>
            <ac:spMk id="3" creationId="{AFA67BB7-CD5B-BB84-97E6-56F8666CF7A8}"/>
          </ac:spMkLst>
        </pc:spChg>
        <pc:spChg chg="add mod topLvl">
          <ac:chgData name="Nino Philip Ramones" userId="1068934f-e3b4-4e88-ba23-4cb57230c594" providerId="ADAL" clId="{8CB2B8AF-A82A-44C4-8ACE-B3900E30AC94}" dt="2023-03-10T14:10:38.921" v="20130" actId="20577"/>
          <ac:spMkLst>
            <pc:docMk/>
            <pc:sldMk cId="2902220017" sldId="260"/>
            <ac:spMk id="5" creationId="{66F1CCDF-B716-EE41-D774-E2F4B66961FF}"/>
          </ac:spMkLst>
        </pc:spChg>
        <pc:spChg chg="add mod topLvl">
          <ac:chgData name="Nino Philip Ramones" userId="1068934f-e3b4-4e88-ba23-4cb57230c594" providerId="ADAL" clId="{8CB2B8AF-A82A-44C4-8ACE-B3900E30AC94}" dt="2023-03-09T12:50:45.853" v="244" actId="122"/>
          <ac:spMkLst>
            <pc:docMk/>
            <pc:sldMk cId="2902220017" sldId="260"/>
            <ac:spMk id="7" creationId="{6B72DE43-392E-1E96-6154-9679D0A39ACC}"/>
          </ac:spMkLst>
        </pc:spChg>
        <pc:spChg chg="add mod">
          <ac:chgData name="Nino Philip Ramones" userId="1068934f-e3b4-4e88-ba23-4cb57230c594" providerId="ADAL" clId="{8CB2B8AF-A82A-44C4-8ACE-B3900E30AC94}" dt="2023-03-09T12:50:45.853" v="244" actId="122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8CB2B8AF-A82A-44C4-8ACE-B3900E30AC94}" dt="2023-03-10T14:05:59.011" v="20085" actId="1036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8CB2B8AF-A82A-44C4-8ACE-B3900E30AC94}" dt="2023-03-10T14:05:59.011" v="20085" actId="1036"/>
          <ac:spMkLst>
            <pc:docMk/>
            <pc:sldMk cId="2902220017" sldId="260"/>
            <ac:spMk id="15" creationId="{CB5AF6EE-76A6-CA9D-0627-29C15279BDC6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17" creationId="{4C5A3C01-A747-F0B8-E2FB-48A5AC7266AB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18" creationId="{B7C235B7-C419-5F6B-D15E-637A02A4449E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19" creationId="{65B89C98-CA7E-A61F-4ACF-816FF61512D9}"/>
          </ac:spMkLst>
        </pc:spChg>
        <pc:spChg chg="add mod">
          <ac:chgData name="Nino Philip Ramones" userId="1068934f-e3b4-4e88-ba23-4cb57230c594" providerId="ADAL" clId="{8CB2B8AF-A82A-44C4-8ACE-B3900E30AC94}" dt="2023-03-09T12:48:25.096" v="226" actId="164"/>
          <ac:spMkLst>
            <pc:docMk/>
            <pc:sldMk cId="2902220017" sldId="260"/>
            <ac:spMk id="20" creationId="{620F3EC7-4E88-29C2-B4AF-F0E75783994E}"/>
          </ac:spMkLst>
        </pc:spChg>
        <pc:grpChg chg="del">
          <ac:chgData name="Nino Philip Ramones" userId="1068934f-e3b4-4e88-ba23-4cb57230c594" providerId="ADAL" clId="{8CB2B8AF-A82A-44C4-8ACE-B3900E30AC94}" dt="2023-03-09T11:47:34.410" v="87" actId="478"/>
          <ac:grpSpMkLst>
            <pc:docMk/>
            <pc:sldMk cId="2902220017" sldId="260"/>
            <ac:grpSpMk id="2" creationId="{43A98BA4-8D18-3FCC-3B99-0F33EDAB86D3}"/>
          </ac:grpSpMkLst>
        </pc:grpChg>
        <pc:grpChg chg="add del mod">
          <ac:chgData name="Nino Philip Ramones" userId="1068934f-e3b4-4e88-ba23-4cb57230c594" providerId="ADAL" clId="{8CB2B8AF-A82A-44C4-8ACE-B3900E30AC94}" dt="2023-03-09T11:58:33.981" v="195" actId="165"/>
          <ac:grpSpMkLst>
            <pc:docMk/>
            <pc:sldMk cId="2902220017" sldId="260"/>
            <ac:grpSpMk id="11" creationId="{CC6B53CD-69EB-CD9A-7096-034D9647BF53}"/>
          </ac:grpSpMkLst>
        </pc:grpChg>
        <pc:grpChg chg="add mod">
          <ac:chgData name="Nino Philip Ramones" userId="1068934f-e3b4-4e88-ba23-4cb57230c594" providerId="ADAL" clId="{8CB2B8AF-A82A-44C4-8ACE-B3900E30AC94}" dt="2023-03-10T14:05:46.664" v="20081" actId="12789"/>
          <ac:grpSpMkLst>
            <pc:docMk/>
            <pc:sldMk cId="2902220017" sldId="260"/>
            <ac:grpSpMk id="13" creationId="{B360185C-2621-71F6-4361-089DB6F49F2E}"/>
          </ac:grpSpMkLst>
        </pc:grpChg>
        <pc:grpChg chg="add mod">
          <ac:chgData name="Nino Philip Ramones" userId="1068934f-e3b4-4e88-ba23-4cb57230c594" providerId="ADAL" clId="{8CB2B8AF-A82A-44C4-8ACE-B3900E30AC94}" dt="2023-03-10T14:05:46.664" v="20081" actId="12789"/>
          <ac:grpSpMkLst>
            <pc:docMk/>
            <pc:sldMk cId="2902220017" sldId="260"/>
            <ac:grpSpMk id="21" creationId="{1EB26DBB-0A0B-E240-5B58-BD7911132BAD}"/>
          </ac:grpSpMkLst>
        </pc:grpChg>
        <pc:picChg chg="add del mod">
          <ac:chgData name="Nino Philip Ramones" userId="1068934f-e3b4-4e88-ba23-4cb57230c594" providerId="ADAL" clId="{8CB2B8AF-A82A-44C4-8ACE-B3900E30AC94}" dt="2023-03-09T12:01:22.492" v="208" actId="478"/>
          <ac:picMkLst>
            <pc:docMk/>
            <pc:sldMk cId="2902220017" sldId="260"/>
            <ac:picMk id="16" creationId="{62EC64BA-4953-9D97-78F4-A76900FD68DC}"/>
          </ac:picMkLst>
        </pc:picChg>
        <pc:picChg chg="add mod">
          <ac:chgData name="Nino Philip Ramones" userId="1068934f-e3b4-4e88-ba23-4cb57230c594" providerId="ADAL" clId="{8CB2B8AF-A82A-44C4-8ACE-B3900E30AC94}" dt="2023-03-09T12:56:30.584" v="296" actId="465"/>
          <ac:picMkLst>
            <pc:docMk/>
            <pc:sldMk cId="2902220017" sldId="260"/>
            <ac:picMk id="23" creationId="{4A903A25-168C-058E-161A-8D2DEC27A2EE}"/>
          </ac:picMkLst>
        </pc:picChg>
        <pc:picChg chg="add mod">
          <ac:chgData name="Nino Philip Ramones" userId="1068934f-e3b4-4e88-ba23-4cb57230c594" providerId="ADAL" clId="{8CB2B8AF-A82A-44C4-8ACE-B3900E30AC94}" dt="2023-03-09T12:56:12.273" v="293"/>
          <ac:picMkLst>
            <pc:docMk/>
            <pc:sldMk cId="2902220017" sldId="260"/>
            <ac:picMk id="25" creationId="{A47AE50A-66B7-1867-DBFE-0815B3F7B42E}"/>
          </ac:picMkLst>
        </pc:picChg>
        <pc:picChg chg="add mod">
          <ac:chgData name="Nino Philip Ramones" userId="1068934f-e3b4-4e88-ba23-4cb57230c594" providerId="ADAL" clId="{8CB2B8AF-A82A-44C4-8ACE-B3900E30AC94}" dt="2023-03-10T14:05:46.664" v="20081" actId="12789"/>
          <ac:picMkLst>
            <pc:docMk/>
            <pc:sldMk cId="2902220017" sldId="260"/>
            <ac:picMk id="27" creationId="{CAC26AE1-F79E-5E8F-CCDC-BC0996166C33}"/>
          </ac:picMkLst>
        </pc:picChg>
        <pc:picChg chg="add del mod">
          <ac:chgData name="Nino Philip Ramones" userId="1068934f-e3b4-4e88-ba23-4cb57230c594" providerId="ADAL" clId="{8CB2B8AF-A82A-44C4-8ACE-B3900E30AC94}" dt="2023-03-09T12:53:28.281" v="271" actId="478"/>
          <ac:picMkLst>
            <pc:docMk/>
            <pc:sldMk cId="2902220017" sldId="260"/>
            <ac:picMk id="29" creationId="{35B842F6-1C9E-5860-04EE-CAAA3CDF4E73}"/>
          </ac:picMkLst>
        </pc:picChg>
        <pc:picChg chg="del">
          <ac:chgData name="Nino Philip Ramones" userId="1068934f-e3b4-4e88-ba23-4cb57230c594" providerId="ADAL" clId="{8CB2B8AF-A82A-44C4-8ACE-B3900E30AC94}" dt="2023-03-09T11:47:36.510" v="88" actId="478"/>
          <ac:picMkLst>
            <pc:docMk/>
            <pc:sldMk cId="2902220017" sldId="260"/>
            <ac:picMk id="1026" creationId="{3EC0D58D-297A-CB44-8B9D-0922E34BFCBD}"/>
          </ac:picMkLst>
        </pc:picChg>
      </pc:sldChg>
      <pc:sldChg chg="addSp delSp modSp new mod">
        <pc:chgData name="Nino Philip Ramones" userId="1068934f-e3b4-4e88-ba23-4cb57230c594" providerId="ADAL" clId="{8CB2B8AF-A82A-44C4-8ACE-B3900E30AC94}" dt="2023-03-10T13:47:36.416" v="19547" actId="20577"/>
        <pc:sldMkLst>
          <pc:docMk/>
          <pc:sldMk cId="4215421811" sldId="261"/>
        </pc:sldMkLst>
        <pc:spChg chg="mod">
          <ac:chgData name="Nino Philip Ramones" userId="1068934f-e3b4-4e88-ba23-4cb57230c594" providerId="ADAL" clId="{8CB2B8AF-A82A-44C4-8ACE-B3900E30AC94}" dt="2023-03-09T13:43:47.569" v="301"/>
          <ac:spMkLst>
            <pc:docMk/>
            <pc:sldMk cId="4215421811" sldId="261"/>
            <ac:spMk id="4" creationId="{2351CECF-4925-C9C2-8218-3DCDDD125713}"/>
          </ac:spMkLst>
        </pc:spChg>
        <pc:spChg chg="mod">
          <ac:chgData name="Nino Philip Ramones" userId="1068934f-e3b4-4e88-ba23-4cb57230c594" providerId="ADAL" clId="{8CB2B8AF-A82A-44C4-8ACE-B3900E30AC94}" dt="2023-03-09T13:44:05.635" v="343" actId="1037"/>
          <ac:spMkLst>
            <pc:docMk/>
            <pc:sldMk cId="4215421811" sldId="261"/>
            <ac:spMk id="5" creationId="{BC141F5B-906B-6265-DA38-F7E04A6C72A8}"/>
          </ac:spMkLst>
        </pc:spChg>
        <pc:spChg chg="add mod">
          <ac:chgData name="Nino Philip Ramones" userId="1068934f-e3b4-4e88-ba23-4cb57230c594" providerId="ADAL" clId="{8CB2B8AF-A82A-44C4-8ACE-B3900E30AC94}" dt="2023-03-10T13:47:11.735" v="19534" actId="20577"/>
          <ac:spMkLst>
            <pc:docMk/>
            <pc:sldMk cId="4215421811" sldId="261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CB2B8AF-A82A-44C4-8ACE-B3900E30AC94}" dt="2023-03-10T12:24:27.381" v="15253" actId="1036"/>
          <ac:spMkLst>
            <pc:docMk/>
            <pc:sldMk cId="4215421811" sldId="261"/>
            <ac:spMk id="7" creationId="{CB143D5A-4C51-CC45-02B5-43383CAA5C50}"/>
          </ac:spMkLst>
        </pc:spChg>
        <pc:spChg chg="add mod">
          <ac:chgData name="Nino Philip Ramones" userId="1068934f-e3b4-4e88-ba23-4cb57230c594" providerId="ADAL" clId="{8CB2B8AF-A82A-44C4-8ACE-B3900E30AC94}" dt="2023-03-10T12:24:27.381" v="15253" actId="1036"/>
          <ac:spMkLst>
            <pc:docMk/>
            <pc:sldMk cId="4215421811" sldId="261"/>
            <ac:spMk id="8" creationId="{32B64BE8-E37B-9676-4EB5-17CAABB97627}"/>
          </ac:spMkLst>
        </pc:spChg>
        <pc:spChg chg="add del mod">
          <ac:chgData name="Nino Philip Ramones" userId="1068934f-e3b4-4e88-ba23-4cb57230c594" providerId="ADAL" clId="{8CB2B8AF-A82A-44C4-8ACE-B3900E30AC94}" dt="2023-03-09T23:36:36.727" v="1425"/>
          <ac:spMkLst>
            <pc:docMk/>
            <pc:sldMk cId="4215421811" sldId="261"/>
            <ac:spMk id="9" creationId="{5C6DC824-1546-88B8-4D2B-DBD0DE26D6E2}"/>
          </ac:spMkLst>
        </pc:spChg>
        <pc:spChg chg="add del mod">
          <ac:chgData name="Nino Philip Ramones" userId="1068934f-e3b4-4e88-ba23-4cb57230c594" providerId="ADAL" clId="{8CB2B8AF-A82A-44C4-8ACE-B3900E30AC94}" dt="2023-03-09T13:53:34.116" v="455" actId="478"/>
          <ac:spMkLst>
            <pc:docMk/>
            <pc:sldMk cId="4215421811" sldId="261"/>
            <ac:spMk id="9" creationId="{6375FE71-12FC-CE4F-D53A-6B5E2CF5BDD7}"/>
          </ac:spMkLst>
        </pc:spChg>
        <pc:spChg chg="add mod">
          <ac:chgData name="Nino Philip Ramones" userId="1068934f-e3b4-4e88-ba23-4cb57230c594" providerId="ADAL" clId="{8CB2B8AF-A82A-44C4-8ACE-B3900E30AC94}" dt="2023-03-10T13:47:36.416" v="19547" actId="20577"/>
          <ac:spMkLst>
            <pc:docMk/>
            <pc:sldMk cId="4215421811" sldId="261"/>
            <ac:spMk id="10" creationId="{AA624370-42F0-82DE-228F-BC78C798D723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1" creationId="{04406512-72F6-E6F4-D2CC-1A0C247B171F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2" creationId="{40DE1585-21C5-966B-F489-C864A88CF8A6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3" creationId="{BD99462A-85DF-54B3-1C83-61C4E3E4D91D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4" creationId="{567853B8-710C-5118-2ACE-79615895D9B7}"/>
          </ac:spMkLst>
        </pc:spChg>
        <pc:spChg chg="mod topLvl">
          <ac:chgData name="Nino Philip Ramones" userId="1068934f-e3b4-4e88-ba23-4cb57230c594" providerId="ADAL" clId="{8CB2B8AF-A82A-44C4-8ACE-B3900E30AC94}" dt="2023-03-09T13:56:38.596" v="480" actId="164"/>
          <ac:spMkLst>
            <pc:docMk/>
            <pc:sldMk cId="4215421811" sldId="261"/>
            <ac:spMk id="15" creationId="{8CBB8BE1-3BA5-CBE1-9655-7F8D527CFF90}"/>
          </ac:spMkLst>
        </pc:spChg>
        <pc:spChg chg="mod topLvl">
          <ac:chgData name="Nino Philip Ramones" userId="1068934f-e3b4-4e88-ba23-4cb57230c594" providerId="ADAL" clId="{8CB2B8AF-A82A-44C4-8ACE-B3900E30AC94}" dt="2023-03-09T14:01:46.889" v="590" actId="339"/>
          <ac:spMkLst>
            <pc:docMk/>
            <pc:sldMk cId="4215421811" sldId="261"/>
            <ac:spMk id="16" creationId="{44EEE060-BFCA-21E4-ECD0-D952F1137AF3}"/>
          </ac:spMkLst>
        </pc:spChg>
        <pc:spChg chg="add mod">
          <ac:chgData name="Nino Philip Ramones" userId="1068934f-e3b4-4e88-ba23-4cb57230c594" providerId="ADAL" clId="{8CB2B8AF-A82A-44C4-8ACE-B3900E30AC94}" dt="2023-03-10T12:24:27.381" v="15253" actId="1036"/>
          <ac:spMkLst>
            <pc:docMk/>
            <pc:sldMk cId="4215421811" sldId="261"/>
            <ac:spMk id="18" creationId="{5C2D200D-34E0-6176-C3DC-B1339A75810E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1" creationId="{31A811FB-4379-9E6D-88B0-F9A2865BE663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2" creationId="{22E8A27A-BFCA-5D6B-7025-F8BB85F708A7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3" creationId="{7458F415-A7C6-7065-C815-9E243F3628C9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4" creationId="{112518A4-AD15-AE28-D7D2-EF28CF34B987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5" creationId="{0A99E62D-BC7F-FB64-D35F-DB0A30FEDDA2}"/>
          </ac:spMkLst>
        </pc:spChg>
        <pc:spChg chg="mod">
          <ac:chgData name="Nino Philip Ramones" userId="1068934f-e3b4-4e88-ba23-4cb57230c594" providerId="ADAL" clId="{8CB2B8AF-A82A-44C4-8ACE-B3900E30AC94}" dt="2023-03-09T14:02:08.454" v="592" actId="208"/>
          <ac:spMkLst>
            <pc:docMk/>
            <pc:sldMk cId="4215421811" sldId="261"/>
            <ac:spMk id="26" creationId="{CBF070C5-18C5-144F-DC60-485A6DA46456}"/>
          </ac:spMkLst>
        </pc:spChg>
        <pc:spChg chg="add mod">
          <ac:chgData name="Nino Philip Ramones" userId="1068934f-e3b4-4e88-ba23-4cb57230c594" providerId="ADAL" clId="{8CB2B8AF-A82A-44C4-8ACE-B3900E30AC94}" dt="2023-03-10T12:24:27.381" v="15253" actId="1036"/>
          <ac:spMkLst>
            <pc:docMk/>
            <pc:sldMk cId="4215421811" sldId="261"/>
            <ac:spMk id="27" creationId="{BC110942-A5E1-82F1-B47D-CB63CB9C40B0}"/>
          </ac:spMkLst>
        </pc:spChg>
        <pc:grpChg chg="add mod">
          <ac:chgData name="Nino Philip Ramones" userId="1068934f-e3b4-4e88-ba23-4cb57230c594" providerId="ADAL" clId="{8CB2B8AF-A82A-44C4-8ACE-B3900E30AC94}" dt="2023-03-09T13:43:47.569" v="301"/>
          <ac:grpSpMkLst>
            <pc:docMk/>
            <pc:sldMk cId="4215421811" sldId="261"/>
            <ac:grpSpMk id="2" creationId="{67F3DB62-8ACD-0F47-2790-041A8C3C3A76}"/>
          </ac:grpSpMkLst>
        </pc:grpChg>
        <pc:grpChg chg="add del mod">
          <ac:chgData name="Nino Philip Ramones" userId="1068934f-e3b4-4e88-ba23-4cb57230c594" providerId="ADAL" clId="{8CB2B8AF-A82A-44C4-8ACE-B3900E30AC94}" dt="2023-03-09T13:54:43.206" v="459" actId="165"/>
          <ac:grpSpMkLst>
            <pc:docMk/>
            <pc:sldMk cId="4215421811" sldId="261"/>
            <ac:grpSpMk id="10" creationId="{059D720E-02EA-B042-5218-A33EF1A4EF37}"/>
          </ac:grpSpMkLst>
        </pc:grpChg>
        <pc:grpChg chg="add mod">
          <ac:chgData name="Nino Philip Ramones" userId="1068934f-e3b4-4e88-ba23-4cb57230c594" providerId="ADAL" clId="{8CB2B8AF-A82A-44C4-8ACE-B3900E30AC94}" dt="2023-03-09T14:01:26.550" v="541" actId="1036"/>
          <ac:grpSpMkLst>
            <pc:docMk/>
            <pc:sldMk cId="4215421811" sldId="261"/>
            <ac:grpSpMk id="17" creationId="{3CE2980B-C6AF-9158-5109-1E4868261F25}"/>
          </ac:grpSpMkLst>
        </pc:grpChg>
        <pc:grpChg chg="add mod">
          <ac:chgData name="Nino Philip Ramones" userId="1068934f-e3b4-4e88-ba23-4cb57230c594" providerId="ADAL" clId="{8CB2B8AF-A82A-44C4-8ACE-B3900E30AC94}" dt="2023-03-09T14:01:01.283" v="525" actId="1076"/>
          <ac:grpSpMkLst>
            <pc:docMk/>
            <pc:sldMk cId="4215421811" sldId="261"/>
            <ac:grpSpMk id="20" creationId="{7D5B1CDC-1DF9-9184-E016-F9C3A7D62CA1}"/>
          </ac:grpSpMkLst>
        </pc:grpChg>
        <pc:picChg chg="add del mod">
          <ac:chgData name="Nino Philip Ramones" userId="1068934f-e3b4-4e88-ba23-4cb57230c594" providerId="ADAL" clId="{8CB2B8AF-A82A-44C4-8ACE-B3900E30AC94}" dt="2023-03-09T13:58:41.219" v="486" actId="478"/>
          <ac:picMkLst>
            <pc:docMk/>
            <pc:sldMk cId="4215421811" sldId="261"/>
            <ac:picMk id="7" creationId="{DEB6892B-FAE7-5CEA-5D8E-AD7E6612976F}"/>
          </ac:picMkLst>
        </pc:picChg>
        <pc:picChg chg="add mod">
          <ac:chgData name="Nino Philip Ramones" userId="1068934f-e3b4-4e88-ba23-4cb57230c594" providerId="ADAL" clId="{8CB2B8AF-A82A-44C4-8ACE-B3900E30AC94}" dt="2023-03-09T14:02:18.333" v="593" actId="208"/>
          <ac:picMkLst>
            <pc:docMk/>
            <pc:sldMk cId="4215421811" sldId="261"/>
            <ac:picMk id="19" creationId="{0C91B078-B3D0-0333-C663-158E8F3D9857}"/>
          </ac:picMkLst>
        </pc:picChg>
        <pc:cxnChg chg="mod">
          <ac:chgData name="Nino Philip Ramones" userId="1068934f-e3b4-4e88-ba23-4cb57230c594" providerId="ADAL" clId="{8CB2B8AF-A82A-44C4-8ACE-B3900E30AC94}" dt="2023-03-09T13:43:47.569" v="301"/>
          <ac:cxnSpMkLst>
            <pc:docMk/>
            <pc:sldMk cId="4215421811" sldId="261"/>
            <ac:cxnSpMk id="3" creationId="{7881C343-2281-2DA4-BBAB-6334E763CD70}"/>
          </ac:cxnSpMkLst>
        </pc:cxnChg>
      </pc:sldChg>
      <pc:sldChg chg="addSp delSp modSp add mod">
        <pc:chgData name="Nino Philip Ramones" userId="1068934f-e3b4-4e88-ba23-4cb57230c594" providerId="ADAL" clId="{8CB2B8AF-A82A-44C4-8ACE-B3900E30AC94}" dt="2023-03-10T12:49:23.474" v="16222" actId="2711"/>
        <pc:sldMkLst>
          <pc:docMk/>
          <pc:sldMk cId="3447888896" sldId="262"/>
        </pc:sldMkLst>
        <pc:spChg chg="mod">
          <ac:chgData name="Nino Philip Ramones" userId="1068934f-e3b4-4e88-ba23-4cb57230c594" providerId="ADAL" clId="{8CB2B8AF-A82A-44C4-8ACE-B3900E30AC94}" dt="2023-03-10T12:49:23.474" v="16222" actId="2711"/>
          <ac:spMkLst>
            <pc:docMk/>
            <pc:sldMk cId="3447888896" sldId="262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09T23:48:24.304" v="1868" actId="478"/>
          <ac:spMkLst>
            <pc:docMk/>
            <pc:sldMk cId="3447888896" sldId="262"/>
            <ac:spMk id="7" creationId="{CB143D5A-4C51-CC45-02B5-43383CAA5C50}"/>
          </ac:spMkLst>
        </pc:spChg>
        <pc:spChg chg="mod">
          <ac:chgData name="Nino Philip Ramones" userId="1068934f-e3b4-4e88-ba23-4cb57230c594" providerId="ADAL" clId="{8CB2B8AF-A82A-44C4-8ACE-B3900E30AC94}" dt="2023-03-09T23:48:34.719" v="1878" actId="20577"/>
          <ac:spMkLst>
            <pc:docMk/>
            <pc:sldMk cId="3447888896" sldId="262"/>
            <ac:spMk id="8" creationId="{32B64BE8-E37B-9676-4EB5-17CAABB97627}"/>
          </ac:spMkLst>
        </pc:spChg>
        <pc:spChg chg="del">
          <ac:chgData name="Nino Philip Ramones" userId="1068934f-e3b4-4e88-ba23-4cb57230c594" providerId="ADAL" clId="{8CB2B8AF-A82A-44C4-8ACE-B3900E30AC94}" dt="2023-03-09T23:48:24.304" v="1868" actId="478"/>
          <ac:spMkLst>
            <pc:docMk/>
            <pc:sldMk cId="3447888896" sldId="262"/>
            <ac:spMk id="10" creationId="{AA624370-42F0-82DE-228F-BC78C798D723}"/>
          </ac:spMkLst>
        </pc:spChg>
        <pc:spChg chg="del">
          <ac:chgData name="Nino Philip Ramones" userId="1068934f-e3b4-4e88-ba23-4cb57230c594" providerId="ADAL" clId="{8CB2B8AF-A82A-44C4-8ACE-B3900E30AC94}" dt="2023-03-09T23:48:24.304" v="1868" actId="478"/>
          <ac:spMkLst>
            <pc:docMk/>
            <pc:sldMk cId="3447888896" sldId="262"/>
            <ac:spMk id="18" creationId="{5C2D200D-34E0-6176-C3DC-B1339A75810E}"/>
          </ac:spMkLst>
        </pc:spChg>
        <pc:spChg chg="del">
          <ac:chgData name="Nino Philip Ramones" userId="1068934f-e3b4-4e88-ba23-4cb57230c594" providerId="ADAL" clId="{8CB2B8AF-A82A-44C4-8ACE-B3900E30AC94}" dt="2023-03-09T23:48:24.304" v="1868" actId="478"/>
          <ac:spMkLst>
            <pc:docMk/>
            <pc:sldMk cId="3447888896" sldId="262"/>
            <ac:spMk id="27" creationId="{BC110942-A5E1-82F1-B47D-CB63CB9C40B0}"/>
          </ac:spMkLst>
        </pc:spChg>
        <pc:spChg chg="add mod">
          <ac:chgData name="Nino Philip Ramones" userId="1068934f-e3b4-4e88-ba23-4cb57230c594" providerId="ADAL" clId="{8CB2B8AF-A82A-44C4-8ACE-B3900E30AC94}" dt="2023-03-10T00:38:27.581" v="2587" actId="164"/>
          <ac:spMkLst>
            <pc:docMk/>
            <pc:sldMk cId="3447888896" sldId="262"/>
            <ac:spMk id="31" creationId="{FA64FFA0-2BA4-C79E-0B08-995D7829F35E}"/>
          </ac:spMkLst>
        </pc:spChg>
        <pc:spChg chg="add mod">
          <ac:chgData name="Nino Philip Ramones" userId="1068934f-e3b4-4e88-ba23-4cb57230c594" providerId="ADAL" clId="{8CB2B8AF-A82A-44C4-8ACE-B3900E30AC94}" dt="2023-03-10T00:38:27.581" v="2587" actId="164"/>
          <ac:spMkLst>
            <pc:docMk/>
            <pc:sldMk cId="3447888896" sldId="262"/>
            <ac:spMk id="32" creationId="{9CB74343-638F-6592-3CB5-A30582FADB95}"/>
          </ac:spMkLst>
        </pc:spChg>
        <pc:grpChg chg="del">
          <ac:chgData name="Nino Philip Ramones" userId="1068934f-e3b4-4e88-ba23-4cb57230c594" providerId="ADAL" clId="{8CB2B8AF-A82A-44C4-8ACE-B3900E30AC94}" dt="2023-03-09T23:48:26.297" v="1869" actId="478"/>
          <ac:grpSpMkLst>
            <pc:docMk/>
            <pc:sldMk cId="3447888896" sldId="262"/>
            <ac:grpSpMk id="17" creationId="{3CE2980B-C6AF-9158-5109-1E4868261F25}"/>
          </ac:grpSpMkLst>
        </pc:grpChg>
        <pc:grpChg chg="del">
          <ac:chgData name="Nino Philip Ramones" userId="1068934f-e3b4-4e88-ba23-4cb57230c594" providerId="ADAL" clId="{8CB2B8AF-A82A-44C4-8ACE-B3900E30AC94}" dt="2023-03-09T23:48:24.304" v="1868" actId="478"/>
          <ac:grpSpMkLst>
            <pc:docMk/>
            <pc:sldMk cId="3447888896" sldId="262"/>
            <ac:grpSpMk id="20" creationId="{7D5B1CDC-1DF9-9184-E016-F9C3A7D62CA1}"/>
          </ac:grpSpMkLst>
        </pc:grpChg>
        <pc:grpChg chg="add mod">
          <ac:chgData name="Nino Philip Ramones" userId="1068934f-e3b4-4e88-ba23-4cb57230c594" providerId="ADAL" clId="{8CB2B8AF-A82A-44C4-8ACE-B3900E30AC94}" dt="2023-03-10T00:38:33.771" v="2588" actId="12788"/>
          <ac:grpSpMkLst>
            <pc:docMk/>
            <pc:sldMk cId="3447888896" sldId="262"/>
            <ac:grpSpMk id="33" creationId="{AD4707F5-6FE1-FEA7-D4DA-F7E1D4A0C644}"/>
          </ac:grpSpMkLst>
        </pc:grpChg>
        <pc:picChg chg="del">
          <ac:chgData name="Nino Philip Ramones" userId="1068934f-e3b4-4e88-ba23-4cb57230c594" providerId="ADAL" clId="{8CB2B8AF-A82A-44C4-8ACE-B3900E30AC94}" dt="2023-03-09T23:48:24.304" v="1868" actId="478"/>
          <ac:picMkLst>
            <pc:docMk/>
            <pc:sldMk cId="3447888896" sldId="262"/>
            <ac:picMk id="19" creationId="{0C91B078-B3D0-0333-C663-158E8F3D9857}"/>
          </ac:picMkLst>
        </pc:picChg>
        <pc:picChg chg="add mod">
          <ac:chgData name="Nino Philip Ramones" userId="1068934f-e3b4-4e88-ba23-4cb57230c594" providerId="ADAL" clId="{8CB2B8AF-A82A-44C4-8ACE-B3900E30AC94}" dt="2023-03-10T12:25:05.788" v="15255" actId="1035"/>
          <ac:picMkLst>
            <pc:docMk/>
            <pc:sldMk cId="3447888896" sldId="262"/>
            <ac:picMk id="28" creationId="{30D97CD0-6C59-1806-C479-57ADB800F47D}"/>
          </ac:picMkLst>
        </pc:picChg>
        <pc:picChg chg="add mod">
          <ac:chgData name="Nino Philip Ramones" userId="1068934f-e3b4-4e88-ba23-4cb57230c594" providerId="ADAL" clId="{8CB2B8AF-A82A-44C4-8ACE-B3900E30AC94}" dt="2023-03-10T12:25:05.788" v="15255" actId="1035"/>
          <ac:picMkLst>
            <pc:docMk/>
            <pc:sldMk cId="3447888896" sldId="262"/>
            <ac:picMk id="30" creationId="{4C3B4024-618D-5602-746E-2B142A7B2B8B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2:49:06.303" v="16221" actId="2711"/>
        <pc:sldMkLst>
          <pc:docMk/>
          <pc:sldMk cId="3178388784" sldId="263"/>
        </pc:sldMkLst>
        <pc:spChg chg="mod">
          <ac:chgData name="Nino Philip Ramones" userId="1068934f-e3b4-4e88-ba23-4cb57230c594" providerId="ADAL" clId="{8CB2B8AF-A82A-44C4-8ACE-B3900E30AC94}" dt="2023-03-10T12:49:06.303" v="16221" actId="2711"/>
          <ac:spMkLst>
            <pc:docMk/>
            <pc:sldMk cId="3178388784" sldId="263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0:09:16.884" v="2354" actId="478"/>
          <ac:spMkLst>
            <pc:docMk/>
            <pc:sldMk cId="3178388784" sldId="263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02:54:50.920" v="5586" actId="123"/>
          <ac:spMkLst>
            <pc:docMk/>
            <pc:sldMk cId="3178388784" sldId="263"/>
            <ac:spMk id="17" creationId="{4468BC9A-61F8-566C-262E-E6C99300C514}"/>
          </ac:spMkLst>
        </pc:spChg>
        <pc:spChg chg="mod">
          <ac:chgData name="Nino Philip Ramones" userId="1068934f-e3b4-4e88-ba23-4cb57230c594" providerId="ADAL" clId="{8CB2B8AF-A82A-44C4-8ACE-B3900E30AC94}" dt="2023-03-10T00:45:33.344" v="2711" actId="1036"/>
          <ac:spMkLst>
            <pc:docMk/>
            <pc:sldMk cId="3178388784" sldId="263"/>
            <ac:spMk id="31" creationId="{FA64FFA0-2BA4-C79E-0B08-995D7829F35E}"/>
          </ac:spMkLst>
        </pc:spChg>
        <pc:spChg chg="mod">
          <ac:chgData name="Nino Philip Ramones" userId="1068934f-e3b4-4e88-ba23-4cb57230c594" providerId="ADAL" clId="{8CB2B8AF-A82A-44C4-8ACE-B3900E30AC94}" dt="2023-03-10T00:45:33.344" v="2711" actId="1036"/>
          <ac:spMkLst>
            <pc:docMk/>
            <pc:sldMk cId="3178388784" sldId="263"/>
            <ac:spMk id="32" creationId="{9CB74343-638F-6592-3CB5-A30582FADB95}"/>
          </ac:spMkLst>
        </pc:spChg>
        <pc:grpChg chg="add mod">
          <ac:chgData name="Nino Philip Ramones" userId="1068934f-e3b4-4e88-ba23-4cb57230c594" providerId="ADAL" clId="{8CB2B8AF-A82A-44C4-8ACE-B3900E30AC94}" dt="2023-03-10T00:45:33.344" v="2711" actId="1036"/>
          <ac:grpSpMkLst>
            <pc:docMk/>
            <pc:sldMk cId="3178388784" sldId="263"/>
            <ac:grpSpMk id="16" creationId="{9D2595EB-DDC7-D4B9-377F-D5F749DBAB78}"/>
          </ac:grpSpMkLst>
        </pc:grpChg>
        <pc:picChg chg="add mod">
          <ac:chgData name="Nino Philip Ramones" userId="1068934f-e3b4-4e88-ba23-4cb57230c594" providerId="ADAL" clId="{8CB2B8AF-A82A-44C4-8ACE-B3900E30AC94}" dt="2023-03-10T00:38:14.128" v="2585" actId="164"/>
          <ac:picMkLst>
            <pc:docMk/>
            <pc:sldMk cId="3178388784" sldId="263"/>
            <ac:picMk id="9" creationId="{C7373BBE-204A-9AD4-82FD-FEC999C38DAF}"/>
          </ac:picMkLst>
        </pc:picChg>
        <pc:picChg chg="add del mod">
          <ac:chgData name="Nino Philip Ramones" userId="1068934f-e3b4-4e88-ba23-4cb57230c594" providerId="ADAL" clId="{8CB2B8AF-A82A-44C4-8ACE-B3900E30AC94}" dt="2023-03-10T00:14:01.729" v="2566" actId="478"/>
          <ac:picMkLst>
            <pc:docMk/>
            <pc:sldMk cId="3178388784" sldId="263"/>
            <ac:picMk id="11" creationId="{39F3B589-04ED-483B-F25C-A12D51C08561}"/>
          </ac:picMkLst>
        </pc:picChg>
        <pc:picChg chg="add mod modCrop">
          <ac:chgData name="Nino Philip Ramones" userId="1068934f-e3b4-4e88-ba23-4cb57230c594" providerId="ADAL" clId="{8CB2B8AF-A82A-44C4-8ACE-B3900E30AC94}" dt="2023-03-10T00:38:14.128" v="2585" actId="164"/>
          <ac:picMkLst>
            <pc:docMk/>
            <pc:sldMk cId="3178388784" sldId="263"/>
            <ac:picMk id="13" creationId="{9DD2C220-D449-5517-BE8C-DB7694DD6A7C}"/>
          </ac:picMkLst>
        </pc:picChg>
        <pc:picChg chg="add del mod">
          <ac:chgData name="Nino Philip Ramones" userId="1068934f-e3b4-4e88-ba23-4cb57230c594" providerId="ADAL" clId="{8CB2B8AF-A82A-44C4-8ACE-B3900E30AC94}" dt="2023-03-10T00:14:36.550" v="2572" actId="478"/>
          <ac:picMkLst>
            <pc:docMk/>
            <pc:sldMk cId="3178388784" sldId="263"/>
            <ac:picMk id="15" creationId="{85B28EFB-7847-9F92-C8DD-376467263D25}"/>
          </ac:picMkLst>
        </pc:picChg>
        <pc:picChg chg="del">
          <ac:chgData name="Nino Philip Ramones" userId="1068934f-e3b4-4e88-ba23-4cb57230c594" providerId="ADAL" clId="{8CB2B8AF-A82A-44C4-8ACE-B3900E30AC94}" dt="2023-03-10T00:09:12.628" v="2353" actId="478"/>
          <ac:picMkLst>
            <pc:docMk/>
            <pc:sldMk cId="3178388784" sldId="263"/>
            <ac:picMk id="28" creationId="{30D97CD0-6C59-1806-C479-57ADB800F47D}"/>
          </ac:picMkLst>
        </pc:picChg>
        <pc:picChg chg="del">
          <ac:chgData name="Nino Philip Ramones" userId="1068934f-e3b4-4e88-ba23-4cb57230c594" providerId="ADAL" clId="{8CB2B8AF-A82A-44C4-8ACE-B3900E30AC94}" dt="2023-03-10T00:09:12.628" v="2353" actId="478"/>
          <ac:picMkLst>
            <pc:docMk/>
            <pc:sldMk cId="3178388784" sldId="263"/>
            <ac:picMk id="30" creationId="{4C3B4024-618D-5602-746E-2B142A7B2B8B}"/>
          </ac:picMkLst>
        </pc:picChg>
      </pc:sldChg>
      <pc:sldChg chg="add del">
        <pc:chgData name="Nino Philip Ramones" userId="1068934f-e3b4-4e88-ba23-4cb57230c594" providerId="ADAL" clId="{8CB2B8AF-A82A-44C4-8ACE-B3900E30AC94}" dt="2023-03-10T00:58:55.239" v="2910" actId="47"/>
        <pc:sldMkLst>
          <pc:docMk/>
          <pc:sldMk cId="1903694077" sldId="264"/>
        </pc:sldMkLst>
      </pc:sldChg>
      <pc:sldChg chg="addSp delSp modSp add mod ord">
        <pc:chgData name="Nino Philip Ramones" userId="1068934f-e3b4-4e88-ba23-4cb57230c594" providerId="ADAL" clId="{8CB2B8AF-A82A-44C4-8ACE-B3900E30AC94}" dt="2023-03-10T06:10:48.585" v="7359" actId="2711"/>
        <pc:sldMkLst>
          <pc:docMk/>
          <pc:sldMk cId="3278429691" sldId="264"/>
        </pc:sldMkLst>
        <pc:spChg chg="mod">
          <ac:chgData name="Nino Philip Ramones" userId="1068934f-e3b4-4e88-ba23-4cb57230c594" providerId="ADAL" clId="{8CB2B8AF-A82A-44C4-8ACE-B3900E30AC94}" dt="2023-03-10T06:10:48.585" v="7359" actId="2711"/>
          <ac:spMkLst>
            <pc:docMk/>
            <pc:sldMk cId="3278429691" sldId="264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1:06:14.570" v="2924" actId="20577"/>
          <ac:spMkLst>
            <pc:docMk/>
            <pc:sldMk cId="3278429691" sldId="264"/>
            <ac:spMk id="8" creationId="{32B64BE8-E37B-9676-4EB5-17CAABB97627}"/>
          </ac:spMkLst>
        </pc:spChg>
        <pc:spChg chg="del mod topLvl">
          <ac:chgData name="Nino Philip Ramones" userId="1068934f-e3b4-4e88-ba23-4cb57230c594" providerId="ADAL" clId="{8CB2B8AF-A82A-44C4-8ACE-B3900E30AC94}" dt="2023-03-10T01:21:08.965" v="3294" actId="478"/>
          <ac:spMkLst>
            <pc:docMk/>
            <pc:sldMk cId="3278429691" sldId="264"/>
            <ac:spMk id="31" creationId="{FA64FFA0-2BA4-C79E-0B08-995D7829F35E}"/>
          </ac:spMkLst>
        </pc:spChg>
        <pc:spChg chg="mod ord topLvl">
          <ac:chgData name="Nino Philip Ramones" userId="1068934f-e3b4-4e88-ba23-4cb57230c594" providerId="ADAL" clId="{8CB2B8AF-A82A-44C4-8ACE-B3900E30AC94}" dt="2023-03-10T01:40:32.412" v="3454" actId="164"/>
          <ac:spMkLst>
            <pc:docMk/>
            <pc:sldMk cId="3278429691" sldId="264"/>
            <ac:spMk id="32" creationId="{9CB74343-638F-6592-3CB5-A30582FADB95}"/>
          </ac:spMkLst>
        </pc:spChg>
        <pc:grpChg chg="add mod">
          <ac:chgData name="Nino Philip Ramones" userId="1068934f-e3b4-4e88-ba23-4cb57230c594" providerId="ADAL" clId="{8CB2B8AF-A82A-44C4-8ACE-B3900E30AC94}" dt="2023-03-10T01:41:35.718" v="3485" actId="1035"/>
          <ac:grpSpMkLst>
            <pc:docMk/>
            <pc:sldMk cId="3278429691" sldId="264"/>
            <ac:grpSpMk id="12" creationId="{121E34E1-64BB-8E8E-5131-06F58AF9A27B}"/>
          </ac:grpSpMkLst>
        </pc:grpChg>
        <pc:grpChg chg="del">
          <ac:chgData name="Nino Philip Ramones" userId="1068934f-e3b4-4e88-ba23-4cb57230c594" providerId="ADAL" clId="{8CB2B8AF-A82A-44C4-8ACE-B3900E30AC94}" dt="2023-03-10T01:20:15.579" v="3281" actId="165"/>
          <ac:grpSpMkLst>
            <pc:docMk/>
            <pc:sldMk cId="3278429691" sldId="264"/>
            <ac:grpSpMk id="33" creationId="{AD4707F5-6FE1-FEA7-D4DA-F7E1D4A0C644}"/>
          </ac:grpSpMkLst>
        </pc:grpChg>
        <pc:picChg chg="add mod modCrop">
          <ac:chgData name="Nino Philip Ramones" userId="1068934f-e3b4-4e88-ba23-4cb57230c594" providerId="ADAL" clId="{8CB2B8AF-A82A-44C4-8ACE-B3900E30AC94}" dt="2023-03-10T01:40:32.412" v="3454" actId="164"/>
          <ac:picMkLst>
            <pc:docMk/>
            <pc:sldMk cId="3278429691" sldId="264"/>
            <ac:picMk id="9" creationId="{19FF91A8-2905-D3BD-8D7D-58F416EBA99D}"/>
          </ac:picMkLst>
        </pc:picChg>
        <pc:picChg chg="add del mod">
          <ac:chgData name="Nino Philip Ramones" userId="1068934f-e3b4-4e88-ba23-4cb57230c594" providerId="ADAL" clId="{8CB2B8AF-A82A-44C4-8ACE-B3900E30AC94}" dt="2023-03-10T01:22:09.456" v="3334" actId="478"/>
          <ac:picMkLst>
            <pc:docMk/>
            <pc:sldMk cId="3278429691" sldId="264"/>
            <ac:picMk id="11" creationId="{B2B163AC-C11E-3EB6-A9A8-87C74D7C0E41}"/>
          </ac:picMkLst>
        </pc:picChg>
        <pc:picChg chg="add del mod">
          <ac:chgData name="Nino Philip Ramones" userId="1068934f-e3b4-4e88-ba23-4cb57230c594" providerId="ADAL" clId="{8CB2B8AF-A82A-44C4-8ACE-B3900E30AC94}" dt="2023-03-10T01:41:28.110" v="3480" actId="478"/>
          <ac:picMkLst>
            <pc:docMk/>
            <pc:sldMk cId="3278429691" sldId="264"/>
            <ac:picMk id="13" creationId="{8353AF03-A1F9-6317-CA52-62F8840D3AEB}"/>
          </ac:picMkLst>
        </pc:picChg>
        <pc:picChg chg="add del mod">
          <ac:chgData name="Nino Philip Ramones" userId="1068934f-e3b4-4e88-ba23-4cb57230c594" providerId="ADAL" clId="{8CB2B8AF-A82A-44C4-8ACE-B3900E30AC94}" dt="2023-03-10T01:41:20.839" v="3479" actId="478"/>
          <ac:picMkLst>
            <pc:docMk/>
            <pc:sldMk cId="3278429691" sldId="264"/>
            <ac:picMk id="14" creationId="{CA2BC7D1-A9DE-C257-A15A-383573FC123B}"/>
          </ac:picMkLst>
        </pc:picChg>
        <pc:picChg chg="del mod topLvl">
          <ac:chgData name="Nino Philip Ramones" userId="1068934f-e3b4-4e88-ba23-4cb57230c594" providerId="ADAL" clId="{8CB2B8AF-A82A-44C4-8ACE-B3900E30AC94}" dt="2023-03-10T01:20:18.898" v="3282" actId="478"/>
          <ac:picMkLst>
            <pc:docMk/>
            <pc:sldMk cId="3278429691" sldId="264"/>
            <ac:picMk id="28" creationId="{30D97CD0-6C59-1806-C479-57ADB800F47D}"/>
          </ac:picMkLst>
        </pc:picChg>
        <pc:picChg chg="del mod topLvl">
          <ac:chgData name="Nino Philip Ramones" userId="1068934f-e3b4-4e88-ba23-4cb57230c594" providerId="ADAL" clId="{8CB2B8AF-A82A-44C4-8ACE-B3900E30AC94}" dt="2023-03-10T01:20:20.682" v="3283" actId="478"/>
          <ac:picMkLst>
            <pc:docMk/>
            <pc:sldMk cId="3278429691" sldId="264"/>
            <ac:picMk id="30" creationId="{4C3B4024-618D-5602-746E-2B142A7B2B8B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0:08:18.426" v="12142" actId="20577"/>
        <pc:sldMkLst>
          <pc:docMk/>
          <pc:sldMk cId="2263550970" sldId="265"/>
        </pc:sldMkLst>
        <pc:spChg chg="mod">
          <ac:chgData name="Nino Philip Ramones" userId="1068934f-e3b4-4e88-ba23-4cb57230c594" providerId="ADAL" clId="{8CB2B8AF-A82A-44C4-8ACE-B3900E30AC94}" dt="2023-03-10T02:55:00.867" v="5588" actId="123"/>
          <ac:spMkLst>
            <pc:docMk/>
            <pc:sldMk cId="2263550970" sldId="265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1:41:46.144" v="3487" actId="478"/>
          <ac:spMkLst>
            <pc:docMk/>
            <pc:sldMk cId="2263550970" sldId="265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10:08:18.426" v="12142" actId="20577"/>
          <ac:spMkLst>
            <pc:docMk/>
            <pc:sldMk cId="2263550970" sldId="265"/>
            <ac:spMk id="11" creationId="{90F9D98E-6832-E31E-AA49-1D8FD5A5E2FA}"/>
          </ac:spMkLst>
        </pc:spChg>
        <pc:spChg chg="mod topLvl">
          <ac:chgData name="Nino Philip Ramones" userId="1068934f-e3b4-4e88-ba23-4cb57230c594" providerId="ADAL" clId="{8CB2B8AF-A82A-44C4-8ACE-B3900E30AC94}" dt="2023-03-10T10:07:05.462" v="12122" actId="1036"/>
          <ac:spMkLst>
            <pc:docMk/>
            <pc:sldMk cId="2263550970" sldId="265"/>
            <ac:spMk id="32" creationId="{9CB74343-638F-6592-3CB5-A30582FADB95}"/>
          </ac:spMkLst>
        </pc:spChg>
        <pc:grpChg chg="add mod">
          <ac:chgData name="Nino Philip Ramones" userId="1068934f-e3b4-4e88-ba23-4cb57230c594" providerId="ADAL" clId="{8CB2B8AF-A82A-44C4-8ACE-B3900E30AC94}" dt="2023-03-10T10:06:57.772" v="12118" actId="1036"/>
          <ac:grpSpMkLst>
            <pc:docMk/>
            <pc:sldMk cId="2263550970" sldId="265"/>
            <ac:grpSpMk id="7" creationId="{A41AE8AA-461E-0472-E424-9C80188A6362}"/>
          </ac:grpSpMkLst>
        </pc:grpChg>
        <pc:grpChg chg="del">
          <ac:chgData name="Nino Philip Ramones" userId="1068934f-e3b4-4e88-ba23-4cb57230c594" providerId="ADAL" clId="{8CB2B8AF-A82A-44C4-8ACE-B3900E30AC94}" dt="2023-03-10T01:48:00.451" v="3772" actId="165"/>
          <ac:grpSpMkLst>
            <pc:docMk/>
            <pc:sldMk cId="2263550970" sldId="265"/>
            <ac:grpSpMk id="12" creationId="{121E34E1-64BB-8E8E-5131-06F58AF9A27B}"/>
          </ac:grpSpMkLst>
        </pc:grpChg>
        <pc:picChg chg="del mod topLvl">
          <ac:chgData name="Nino Philip Ramones" userId="1068934f-e3b4-4e88-ba23-4cb57230c594" providerId="ADAL" clId="{8CB2B8AF-A82A-44C4-8ACE-B3900E30AC94}" dt="2023-03-10T01:48:02.344" v="3773" actId="478"/>
          <ac:picMkLst>
            <pc:docMk/>
            <pc:sldMk cId="2263550970" sldId="265"/>
            <ac:picMk id="9" creationId="{19FF91A8-2905-D3BD-8D7D-58F416EBA99D}"/>
          </ac:picMkLst>
        </pc:picChg>
        <pc:picChg chg="add mod modCrop">
          <ac:chgData name="Nino Philip Ramones" userId="1068934f-e3b4-4e88-ba23-4cb57230c594" providerId="ADAL" clId="{8CB2B8AF-A82A-44C4-8ACE-B3900E30AC94}" dt="2023-03-10T10:06:57.772" v="12118" actId="1036"/>
          <ac:picMkLst>
            <pc:docMk/>
            <pc:sldMk cId="2263550970" sldId="265"/>
            <ac:picMk id="10" creationId="{ED3CEB73-9E73-3B85-95A0-480C9DC52B6A}"/>
          </ac:picMkLst>
        </pc:picChg>
        <pc:picChg chg="add mod">
          <ac:chgData name="Nino Philip Ramones" userId="1068934f-e3b4-4e88-ba23-4cb57230c594" providerId="ADAL" clId="{8CB2B8AF-A82A-44C4-8ACE-B3900E30AC94}" dt="2023-03-10T10:06:57.772" v="12118" actId="1036"/>
          <ac:picMkLst>
            <pc:docMk/>
            <pc:sldMk cId="2263550970" sldId="265"/>
            <ac:picMk id="1026" creationId="{7BDC8BBB-2F92-48A8-F915-35FC54A7F3D6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06:11:01.042" v="7360" actId="2711"/>
        <pc:sldMkLst>
          <pc:docMk/>
          <pc:sldMk cId="3654599305" sldId="266"/>
        </pc:sldMkLst>
        <pc:spChg chg="mod">
          <ac:chgData name="Nino Philip Ramones" userId="1068934f-e3b4-4e88-ba23-4cb57230c594" providerId="ADAL" clId="{8CB2B8AF-A82A-44C4-8ACE-B3900E30AC94}" dt="2023-03-10T06:11:01.042" v="7360" actId="2711"/>
          <ac:spMkLst>
            <pc:docMk/>
            <pc:sldMk cId="3654599305" sldId="266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CB2B8AF-A82A-44C4-8ACE-B3900E30AC94}" dt="2023-03-10T02:16:35.831" v="4724" actId="1036"/>
          <ac:spMkLst>
            <pc:docMk/>
            <pc:sldMk cId="3654599305" sldId="266"/>
            <ac:spMk id="7" creationId="{5F596B71-6AB8-A654-BAA0-F20679B52505}"/>
          </ac:spMkLst>
        </pc:spChg>
        <pc:spChg chg="mod">
          <ac:chgData name="Nino Philip Ramones" userId="1068934f-e3b4-4e88-ba23-4cb57230c594" providerId="ADAL" clId="{8CB2B8AF-A82A-44C4-8ACE-B3900E30AC94}" dt="2023-03-10T02:21:14.590" v="4762" actId="20577"/>
          <ac:spMkLst>
            <pc:docMk/>
            <pc:sldMk cId="3654599305" sldId="266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02:36:46.996" v="4826" actId="20577"/>
          <ac:spMkLst>
            <pc:docMk/>
            <pc:sldMk cId="3654599305" sldId="266"/>
            <ac:spMk id="15" creationId="{193EE4D7-15E9-5C31-3D06-03F1EAB927A2}"/>
          </ac:spMkLst>
        </pc:spChg>
        <pc:spChg chg="add mod">
          <ac:chgData name="Nino Philip Ramones" userId="1068934f-e3b4-4e88-ba23-4cb57230c594" providerId="ADAL" clId="{8CB2B8AF-A82A-44C4-8ACE-B3900E30AC94}" dt="2023-03-10T02:55:06.628" v="5590" actId="123"/>
          <ac:spMkLst>
            <pc:docMk/>
            <pc:sldMk cId="3654599305" sldId="266"/>
            <ac:spMk id="16" creationId="{3B4DE2B3-B1CB-26C7-70E1-CD9746AC10F4}"/>
          </ac:spMkLst>
        </pc:spChg>
        <pc:grpChg chg="add del">
          <ac:chgData name="Nino Philip Ramones" userId="1068934f-e3b4-4e88-ba23-4cb57230c594" providerId="ADAL" clId="{8CB2B8AF-A82A-44C4-8ACE-B3900E30AC94}" dt="2023-03-10T02:02:03.245" v="4003" actId="478"/>
          <ac:grpSpMkLst>
            <pc:docMk/>
            <pc:sldMk cId="3654599305" sldId="266"/>
            <ac:grpSpMk id="12" creationId="{121E34E1-64BB-8E8E-5131-06F58AF9A27B}"/>
          </ac:grpSpMkLst>
        </pc:grpChg>
        <pc:picChg chg="add mod">
          <ac:chgData name="Nino Philip Ramones" userId="1068934f-e3b4-4e88-ba23-4cb57230c594" providerId="ADAL" clId="{8CB2B8AF-A82A-44C4-8ACE-B3900E30AC94}" dt="2023-03-10T02:16:35.831" v="4724" actId="1036"/>
          <ac:picMkLst>
            <pc:docMk/>
            <pc:sldMk cId="3654599305" sldId="266"/>
            <ac:picMk id="11" creationId="{CA60E166-A45B-EB9F-73D5-7D432CD50096}"/>
          </ac:picMkLst>
        </pc:picChg>
        <pc:picChg chg="add mod">
          <ac:chgData name="Nino Philip Ramones" userId="1068934f-e3b4-4e88-ba23-4cb57230c594" providerId="ADAL" clId="{8CB2B8AF-A82A-44C4-8ACE-B3900E30AC94}" dt="2023-03-10T02:16:35.831" v="4724" actId="1036"/>
          <ac:picMkLst>
            <pc:docMk/>
            <pc:sldMk cId="3654599305" sldId="266"/>
            <ac:picMk id="14" creationId="{CEE63FC0-94BA-EC23-DE8E-A9405E9B6C77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03:19:14.918" v="6804" actId="1035"/>
        <pc:sldMkLst>
          <pc:docMk/>
          <pc:sldMk cId="1113147199" sldId="267"/>
        </pc:sldMkLst>
        <pc:spChg chg="mod">
          <ac:chgData name="Nino Philip Ramones" userId="1068934f-e3b4-4e88-ba23-4cb57230c594" providerId="ADAL" clId="{8CB2B8AF-A82A-44C4-8ACE-B3900E30AC94}" dt="2023-03-10T03:19:14.918" v="6804" actId="1035"/>
          <ac:spMkLst>
            <pc:docMk/>
            <pc:sldMk cId="1113147199" sldId="267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2:36:04.400" v="4807" actId="478"/>
          <ac:spMkLst>
            <pc:docMk/>
            <pc:sldMk cId="1113147199" sldId="267"/>
            <ac:spMk id="7" creationId="{5F596B71-6AB8-A654-BAA0-F20679B52505}"/>
          </ac:spMkLst>
        </pc:spChg>
        <pc:spChg chg="mod">
          <ac:chgData name="Nino Philip Ramones" userId="1068934f-e3b4-4e88-ba23-4cb57230c594" providerId="ADAL" clId="{8CB2B8AF-A82A-44C4-8ACE-B3900E30AC94}" dt="2023-03-10T02:21:38.669" v="4805" actId="404"/>
          <ac:spMkLst>
            <pc:docMk/>
            <pc:sldMk cId="1113147199" sldId="267"/>
            <ac:spMk id="8" creationId="{32B64BE8-E37B-9676-4EB5-17CAABB97627}"/>
          </ac:spMkLst>
        </pc:spChg>
        <pc:spChg chg="mod topLvl">
          <ac:chgData name="Nino Philip Ramones" userId="1068934f-e3b4-4e88-ba23-4cb57230c594" providerId="ADAL" clId="{8CB2B8AF-A82A-44C4-8ACE-B3900E30AC94}" dt="2023-03-10T02:43:17.230" v="4955" actId="1035"/>
          <ac:spMkLst>
            <pc:docMk/>
            <pc:sldMk cId="1113147199" sldId="267"/>
            <ac:spMk id="15" creationId="{193EE4D7-15E9-5C31-3D06-03F1EAB927A2}"/>
          </ac:spMkLst>
        </pc:spChg>
        <pc:spChg chg="del">
          <ac:chgData name="Nino Philip Ramones" userId="1068934f-e3b4-4e88-ba23-4cb57230c594" providerId="ADAL" clId="{8CB2B8AF-A82A-44C4-8ACE-B3900E30AC94}" dt="2023-03-10T02:36:04.400" v="4807" actId="478"/>
          <ac:spMkLst>
            <pc:docMk/>
            <pc:sldMk cId="1113147199" sldId="267"/>
            <ac:spMk id="16" creationId="{3B4DE2B3-B1CB-26C7-70E1-CD9746AC10F4}"/>
          </ac:spMkLst>
        </pc:spChg>
        <pc:spChg chg="add mod topLvl">
          <ac:chgData name="Nino Philip Ramones" userId="1068934f-e3b4-4e88-ba23-4cb57230c594" providerId="ADAL" clId="{8CB2B8AF-A82A-44C4-8ACE-B3900E30AC94}" dt="2023-03-10T02:43:22.240" v="4956" actId="1035"/>
          <ac:spMkLst>
            <pc:docMk/>
            <pc:sldMk cId="1113147199" sldId="267"/>
            <ac:spMk id="19" creationId="{FF6CADFA-08E7-B3FC-6D43-FB635789739B}"/>
          </ac:spMkLst>
        </pc:spChg>
        <pc:spChg chg="mod">
          <ac:chgData name="Nino Philip Ramones" userId="1068934f-e3b4-4e88-ba23-4cb57230c594" providerId="ADAL" clId="{8CB2B8AF-A82A-44C4-8ACE-B3900E30AC94}" dt="2023-03-10T02:55:21.534" v="5591"/>
          <ac:spMkLst>
            <pc:docMk/>
            <pc:sldMk cId="1113147199" sldId="267"/>
            <ac:spMk id="24" creationId="{77BDFC2B-2EAA-4801-2412-968E98965041}"/>
          </ac:spMkLst>
        </pc:spChg>
        <pc:spChg chg="mod">
          <ac:chgData name="Nino Philip Ramones" userId="1068934f-e3b4-4e88-ba23-4cb57230c594" providerId="ADAL" clId="{8CB2B8AF-A82A-44C4-8ACE-B3900E30AC94}" dt="2023-03-10T02:55:21.534" v="5591"/>
          <ac:spMkLst>
            <pc:docMk/>
            <pc:sldMk cId="1113147199" sldId="267"/>
            <ac:spMk id="25" creationId="{B908F47D-85C4-C6A5-8675-83CBE0EFFB58}"/>
          </ac:spMkLst>
        </pc:spChg>
        <pc:spChg chg="mod">
          <ac:chgData name="Nino Philip Ramones" userId="1068934f-e3b4-4e88-ba23-4cb57230c594" providerId="ADAL" clId="{8CB2B8AF-A82A-44C4-8ACE-B3900E30AC94}" dt="2023-03-10T02:55:21.534" v="5591"/>
          <ac:spMkLst>
            <pc:docMk/>
            <pc:sldMk cId="1113147199" sldId="267"/>
            <ac:spMk id="26" creationId="{C0E41513-DD8B-5AD5-A1B8-678B1BAE5032}"/>
          </ac:spMkLst>
        </pc:spChg>
        <pc:spChg chg="mod">
          <ac:chgData name="Nino Philip Ramones" userId="1068934f-e3b4-4e88-ba23-4cb57230c594" providerId="ADAL" clId="{8CB2B8AF-A82A-44C4-8ACE-B3900E30AC94}" dt="2023-03-10T02:55:21.534" v="5591"/>
          <ac:spMkLst>
            <pc:docMk/>
            <pc:sldMk cId="1113147199" sldId="267"/>
            <ac:spMk id="27" creationId="{CAA299BC-AD85-D94A-4FF5-9EBB51DE3A66}"/>
          </ac:spMkLst>
        </pc:spChg>
        <pc:grpChg chg="add del mod">
          <ac:chgData name="Nino Philip Ramones" userId="1068934f-e3b4-4e88-ba23-4cb57230c594" providerId="ADAL" clId="{8CB2B8AF-A82A-44C4-8ACE-B3900E30AC94}" dt="2023-03-10T02:42:42.807" v="4947" actId="165"/>
          <ac:grpSpMkLst>
            <pc:docMk/>
            <pc:sldMk cId="1113147199" sldId="267"/>
            <ac:grpSpMk id="20" creationId="{097304B2-34F6-9D1F-2845-0BE760465F97}"/>
          </ac:grpSpMkLst>
        </pc:grpChg>
        <pc:grpChg chg="add mod">
          <ac:chgData name="Nino Philip Ramones" userId="1068934f-e3b4-4e88-ba23-4cb57230c594" providerId="ADAL" clId="{8CB2B8AF-A82A-44C4-8ACE-B3900E30AC94}" dt="2023-03-10T02:43:56.022" v="4966" actId="1038"/>
          <ac:grpSpMkLst>
            <pc:docMk/>
            <pc:sldMk cId="1113147199" sldId="267"/>
            <ac:grpSpMk id="21" creationId="{E15BE0E9-F22A-D6C4-652D-7AB85B491061}"/>
          </ac:grpSpMkLst>
        </pc:grpChg>
        <pc:grpChg chg="add mod">
          <ac:chgData name="Nino Philip Ramones" userId="1068934f-e3b4-4e88-ba23-4cb57230c594" providerId="ADAL" clId="{8CB2B8AF-A82A-44C4-8ACE-B3900E30AC94}" dt="2023-03-10T02:43:56.022" v="4966" actId="1038"/>
          <ac:grpSpMkLst>
            <pc:docMk/>
            <pc:sldMk cId="1113147199" sldId="267"/>
            <ac:grpSpMk id="22" creationId="{F0AD61FE-6E60-B823-0D20-2DE0106476E6}"/>
          </ac:grpSpMkLst>
        </pc:grpChg>
        <pc:grpChg chg="add mod">
          <ac:chgData name="Nino Philip Ramones" userId="1068934f-e3b4-4e88-ba23-4cb57230c594" providerId="ADAL" clId="{8CB2B8AF-A82A-44C4-8ACE-B3900E30AC94}" dt="2023-03-10T02:55:25.959" v="5592" actId="1076"/>
          <ac:grpSpMkLst>
            <pc:docMk/>
            <pc:sldMk cId="1113147199" sldId="267"/>
            <ac:grpSpMk id="23" creationId="{9D97052E-735D-1A76-2A29-D61459156BF0}"/>
          </ac:grpSpMkLst>
        </pc:grpChg>
        <pc:picChg chg="add mod topLvl">
          <ac:chgData name="Nino Philip Ramones" userId="1068934f-e3b4-4e88-ba23-4cb57230c594" providerId="ADAL" clId="{8CB2B8AF-A82A-44C4-8ACE-B3900E30AC94}" dt="2023-03-10T02:42:47.222" v="4948" actId="164"/>
          <ac:picMkLst>
            <pc:docMk/>
            <pc:sldMk cId="1113147199" sldId="267"/>
            <ac:picMk id="10" creationId="{4B577A2D-218F-4BF4-3B2F-56FD9E8DA4CD}"/>
          </ac:picMkLst>
        </pc:picChg>
        <pc:picChg chg="del">
          <ac:chgData name="Nino Philip Ramones" userId="1068934f-e3b4-4e88-ba23-4cb57230c594" providerId="ADAL" clId="{8CB2B8AF-A82A-44C4-8ACE-B3900E30AC94}" dt="2023-03-10T02:36:04.400" v="4807" actId="478"/>
          <ac:picMkLst>
            <pc:docMk/>
            <pc:sldMk cId="1113147199" sldId="267"/>
            <ac:picMk id="11" creationId="{CA60E166-A45B-EB9F-73D5-7D432CD50096}"/>
          </ac:picMkLst>
        </pc:picChg>
        <pc:picChg chg="add mod topLvl">
          <ac:chgData name="Nino Philip Ramones" userId="1068934f-e3b4-4e88-ba23-4cb57230c594" providerId="ADAL" clId="{8CB2B8AF-A82A-44C4-8ACE-B3900E30AC94}" dt="2023-03-10T02:42:49.646" v="4949" actId="164"/>
          <ac:picMkLst>
            <pc:docMk/>
            <pc:sldMk cId="1113147199" sldId="267"/>
            <ac:picMk id="13" creationId="{EBEFE702-DAB6-2AC7-7B9B-D7DA015CC620}"/>
          </ac:picMkLst>
        </pc:picChg>
        <pc:picChg chg="del">
          <ac:chgData name="Nino Philip Ramones" userId="1068934f-e3b4-4e88-ba23-4cb57230c594" providerId="ADAL" clId="{8CB2B8AF-A82A-44C4-8ACE-B3900E30AC94}" dt="2023-03-10T02:36:04.400" v="4807" actId="478"/>
          <ac:picMkLst>
            <pc:docMk/>
            <pc:sldMk cId="1113147199" sldId="267"/>
            <ac:picMk id="14" creationId="{CEE63FC0-94BA-EC23-DE8E-A9405E9B6C77}"/>
          </ac:picMkLst>
        </pc:picChg>
        <pc:picChg chg="add mod modCrop">
          <ac:chgData name="Nino Philip Ramones" userId="1068934f-e3b4-4e88-ba23-4cb57230c594" providerId="ADAL" clId="{8CB2B8AF-A82A-44C4-8ACE-B3900E30AC94}" dt="2023-03-10T02:52:38.769" v="5562" actId="1035"/>
          <ac:picMkLst>
            <pc:docMk/>
            <pc:sldMk cId="1113147199" sldId="267"/>
            <ac:picMk id="18" creationId="{36149E84-6D76-3EC1-343D-8AE18F15A2CC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2:49:57.334" v="16223" actId="2711"/>
        <pc:sldMkLst>
          <pc:docMk/>
          <pc:sldMk cId="1375385394" sldId="268"/>
        </pc:sldMkLst>
        <pc:spChg chg="mod">
          <ac:chgData name="Nino Philip Ramones" userId="1068934f-e3b4-4e88-ba23-4cb57230c594" providerId="ADAL" clId="{8CB2B8AF-A82A-44C4-8ACE-B3900E30AC94}" dt="2023-03-10T12:49:57.334" v="16223" actId="2711"/>
          <ac:spMkLst>
            <pc:docMk/>
            <pc:sldMk cId="1375385394" sldId="26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2:55:50.808" v="5596" actId="20577"/>
          <ac:spMkLst>
            <pc:docMk/>
            <pc:sldMk cId="1375385394" sldId="268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03:07:06.696" v="6069" actId="20577"/>
          <ac:spMkLst>
            <pc:docMk/>
            <pc:sldMk cId="1375385394" sldId="268"/>
            <ac:spMk id="19" creationId="{FF6CADFA-08E7-B3FC-6D43-FB635789739B}"/>
          </ac:spMkLst>
        </pc:spChg>
        <pc:picChg chg="add mod">
          <ac:chgData name="Nino Philip Ramones" userId="1068934f-e3b4-4e88-ba23-4cb57230c594" providerId="ADAL" clId="{8CB2B8AF-A82A-44C4-8ACE-B3900E30AC94}" dt="2023-03-10T02:56:18.543" v="5601" actId="14100"/>
          <ac:picMkLst>
            <pc:docMk/>
            <pc:sldMk cId="1375385394" sldId="268"/>
            <ac:picMk id="9" creationId="{3049370C-F477-6260-12A4-1A150E4C8474}"/>
          </ac:picMkLst>
        </pc:picChg>
        <pc:picChg chg="add mod ord modCrop">
          <ac:chgData name="Nino Philip Ramones" userId="1068934f-e3b4-4e88-ba23-4cb57230c594" providerId="ADAL" clId="{8CB2B8AF-A82A-44C4-8ACE-B3900E30AC94}" dt="2023-03-10T02:58:48.605" v="5629" actId="167"/>
          <ac:picMkLst>
            <pc:docMk/>
            <pc:sldMk cId="1375385394" sldId="268"/>
            <ac:picMk id="12" creationId="{1FC8ABBE-12B5-25A7-D69B-8941075EF6EC}"/>
          </ac:picMkLst>
        </pc:picChg>
        <pc:picChg chg="del mod">
          <ac:chgData name="Nino Philip Ramones" userId="1068934f-e3b4-4e88-ba23-4cb57230c594" providerId="ADAL" clId="{8CB2B8AF-A82A-44C4-8ACE-B3900E30AC94}" dt="2023-03-10T02:58:50.598" v="5630" actId="478"/>
          <ac:picMkLst>
            <pc:docMk/>
            <pc:sldMk cId="1375385394" sldId="268"/>
            <ac:picMk id="18" creationId="{36149E84-6D76-3EC1-343D-8AE18F15A2CC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1:21:31.468" v="14210" actId="1037"/>
        <pc:sldMkLst>
          <pc:docMk/>
          <pc:sldMk cId="1809057524" sldId="269"/>
        </pc:sldMkLst>
        <pc:spChg chg="mod">
          <ac:chgData name="Nino Philip Ramones" userId="1068934f-e3b4-4e88-ba23-4cb57230c594" providerId="ADAL" clId="{8CB2B8AF-A82A-44C4-8ACE-B3900E30AC94}" dt="2023-03-10T11:21:31.468" v="14210" actId="1037"/>
          <ac:spMkLst>
            <pc:docMk/>
            <pc:sldMk cId="1809057524" sldId="26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4:07:17.331" v="6829" actId="403"/>
          <ac:spMkLst>
            <pc:docMk/>
            <pc:sldMk cId="1809057524" sldId="269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04:07:29.256" v="6847" actId="20577"/>
          <ac:spMkLst>
            <pc:docMk/>
            <pc:sldMk cId="1809057524" sldId="269"/>
            <ac:spMk id="19" creationId="{FF6CADFA-08E7-B3FC-6D43-FB635789739B}"/>
          </ac:spMkLst>
        </pc:spChg>
        <pc:picChg chg="del">
          <ac:chgData name="Nino Philip Ramones" userId="1068934f-e3b4-4e88-ba23-4cb57230c594" providerId="ADAL" clId="{8CB2B8AF-A82A-44C4-8ACE-B3900E30AC94}" dt="2023-03-10T04:07:33.131" v="6848" actId="478"/>
          <ac:picMkLst>
            <pc:docMk/>
            <pc:sldMk cId="1809057524" sldId="269"/>
            <ac:picMk id="9" creationId="{3049370C-F477-6260-12A4-1A150E4C8474}"/>
          </ac:picMkLst>
        </pc:picChg>
        <pc:picChg chg="add mod">
          <ac:chgData name="Nino Philip Ramones" userId="1068934f-e3b4-4e88-ba23-4cb57230c594" providerId="ADAL" clId="{8CB2B8AF-A82A-44C4-8ACE-B3900E30AC94}" dt="2023-03-10T04:11:04.989" v="6853" actId="14100"/>
          <ac:picMkLst>
            <pc:docMk/>
            <pc:sldMk cId="1809057524" sldId="269"/>
            <ac:picMk id="11" creationId="{9295946A-3362-7A09-DE61-CDE20D7A9E5D}"/>
          </ac:picMkLst>
        </pc:picChg>
        <pc:picChg chg="del mod">
          <ac:chgData name="Nino Philip Ramones" userId="1068934f-e3b4-4e88-ba23-4cb57230c594" providerId="ADAL" clId="{8CB2B8AF-A82A-44C4-8ACE-B3900E30AC94}" dt="2023-03-10T04:13:27.251" v="6868" actId="478"/>
          <ac:picMkLst>
            <pc:docMk/>
            <pc:sldMk cId="1809057524" sldId="269"/>
            <ac:picMk id="12" creationId="{1FC8ABBE-12B5-25A7-D69B-8941075EF6EC}"/>
          </ac:picMkLst>
        </pc:picChg>
        <pc:picChg chg="add mod ord modCrop">
          <ac:chgData name="Nino Philip Ramones" userId="1068934f-e3b4-4e88-ba23-4cb57230c594" providerId="ADAL" clId="{8CB2B8AF-A82A-44C4-8ACE-B3900E30AC94}" dt="2023-03-10T04:14:03.670" v="6872" actId="1076"/>
          <ac:picMkLst>
            <pc:docMk/>
            <pc:sldMk cId="1809057524" sldId="269"/>
            <ac:picMk id="16" creationId="{A2ECDC9F-F444-142E-C6BC-4818F9AB578A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4:16:05.477" v="20141" actId="20577"/>
        <pc:sldMkLst>
          <pc:docMk/>
          <pc:sldMk cId="1388577944" sldId="270"/>
        </pc:sldMkLst>
        <pc:spChg chg="mod">
          <ac:chgData name="Nino Philip Ramones" userId="1068934f-e3b4-4e88-ba23-4cb57230c594" providerId="ADAL" clId="{8CB2B8AF-A82A-44C4-8ACE-B3900E30AC94}" dt="2023-03-10T12:50:56.043" v="16224" actId="2711"/>
          <ac:spMkLst>
            <pc:docMk/>
            <pc:sldMk cId="1388577944" sldId="270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14:16:05.477" v="20141" actId="20577"/>
          <ac:spMkLst>
            <pc:docMk/>
            <pc:sldMk cId="1388577944" sldId="270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12:48:14.466" v="16219" actId="1035"/>
          <ac:spMkLst>
            <pc:docMk/>
            <pc:sldMk cId="1388577944" sldId="270"/>
            <ac:spMk id="29" creationId="{C2B555F2-E7E4-8B16-8DC3-E3C105921402}"/>
          </ac:spMkLst>
        </pc:spChg>
        <pc:picChg chg="add mod">
          <ac:chgData name="Nino Philip Ramones" userId="1068934f-e3b4-4e88-ba23-4cb57230c594" providerId="ADAL" clId="{8CB2B8AF-A82A-44C4-8ACE-B3900E30AC94}" dt="2023-03-10T06:17:57.744" v="7366" actId="14100"/>
          <ac:picMkLst>
            <pc:docMk/>
            <pc:sldMk cId="1388577944" sldId="270"/>
            <ac:picMk id="9" creationId="{4660BBED-B9DE-5D7E-33A5-A5C41CCDBE55}"/>
          </ac:picMkLst>
        </pc:picChg>
        <pc:picChg chg="add mod">
          <ac:chgData name="Nino Philip Ramones" userId="1068934f-e3b4-4e88-ba23-4cb57230c594" providerId="ADAL" clId="{8CB2B8AF-A82A-44C4-8ACE-B3900E30AC94}" dt="2023-03-10T06:18:15.142" v="7372" actId="14100"/>
          <ac:picMkLst>
            <pc:docMk/>
            <pc:sldMk cId="1388577944" sldId="270"/>
            <ac:picMk id="14" creationId="{B1D49FDA-CF7E-2177-5DE2-C0E72422D633}"/>
          </ac:picMkLst>
        </pc:picChg>
        <pc:picChg chg="del mod">
          <ac:chgData name="Nino Philip Ramones" userId="1068934f-e3b4-4e88-ba23-4cb57230c594" providerId="ADAL" clId="{8CB2B8AF-A82A-44C4-8ACE-B3900E30AC94}" dt="2023-03-10T06:19:49.394" v="7388" actId="478"/>
          <ac:picMkLst>
            <pc:docMk/>
            <pc:sldMk cId="1388577944" sldId="270"/>
            <ac:picMk id="16" creationId="{A2ECDC9F-F444-142E-C6BC-4818F9AB578A}"/>
          </ac:picMkLst>
        </pc:picChg>
        <pc:picChg chg="add del mod">
          <ac:chgData name="Nino Philip Ramones" userId="1068934f-e3b4-4e88-ba23-4cb57230c594" providerId="ADAL" clId="{8CB2B8AF-A82A-44C4-8ACE-B3900E30AC94}" dt="2023-03-10T06:18:40.839" v="7378" actId="478"/>
          <ac:picMkLst>
            <pc:docMk/>
            <pc:sldMk cId="1388577944" sldId="270"/>
            <ac:picMk id="18" creationId="{96AF01A1-87B3-50ED-58DA-F70455BD1F74}"/>
          </ac:picMkLst>
        </pc:picChg>
        <pc:picChg chg="add mod ord modCrop">
          <ac:chgData name="Nino Philip Ramones" userId="1068934f-e3b4-4e88-ba23-4cb57230c594" providerId="ADAL" clId="{8CB2B8AF-A82A-44C4-8ACE-B3900E30AC94}" dt="2023-03-10T06:20:18.798" v="7392" actId="14100"/>
          <ac:picMkLst>
            <pc:docMk/>
            <pc:sldMk cId="1388577944" sldId="270"/>
            <ac:picMk id="28" creationId="{F59528D0-DF14-F016-4461-003550C5FC81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2:47:47.351" v="16215" actId="20577"/>
        <pc:sldMkLst>
          <pc:docMk/>
          <pc:sldMk cId="2884965363" sldId="271"/>
        </pc:sldMkLst>
        <pc:spChg chg="add del mod">
          <ac:chgData name="Nino Philip Ramones" userId="1068934f-e3b4-4e88-ba23-4cb57230c594" providerId="ADAL" clId="{8CB2B8AF-A82A-44C4-8ACE-B3900E30AC94}" dt="2023-03-10T09:02:19.472" v="9277" actId="1036"/>
          <ac:spMkLst>
            <pc:docMk/>
            <pc:sldMk cId="2884965363" sldId="27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8:04:02.322" v="8194" actId="1035"/>
          <ac:spMkLst>
            <pc:docMk/>
            <pc:sldMk cId="2884965363" sldId="271"/>
            <ac:spMk id="8" creationId="{32B64BE8-E37B-9676-4EB5-17CAABB97627}"/>
          </ac:spMkLst>
        </pc:spChg>
        <pc:spChg chg="del mod topLvl">
          <ac:chgData name="Nino Philip Ramones" userId="1068934f-e3b4-4e88-ba23-4cb57230c594" providerId="ADAL" clId="{8CB2B8AF-A82A-44C4-8ACE-B3900E30AC94}" dt="2023-03-10T08:05:02.995" v="8210" actId="478"/>
          <ac:spMkLst>
            <pc:docMk/>
            <pc:sldMk cId="2884965363" sldId="271"/>
            <ac:spMk id="15" creationId="{193EE4D7-15E9-5C31-3D06-03F1EAB927A2}"/>
          </ac:spMkLst>
        </pc:spChg>
        <pc:spChg chg="del">
          <ac:chgData name="Nino Philip Ramones" userId="1068934f-e3b4-4e88-ba23-4cb57230c594" providerId="ADAL" clId="{8CB2B8AF-A82A-44C4-8ACE-B3900E30AC94}" dt="2023-03-10T07:46:07.220" v="8063" actId="478"/>
          <ac:spMkLst>
            <pc:docMk/>
            <pc:sldMk cId="2884965363" sldId="271"/>
            <ac:spMk id="29" creationId="{C2B555F2-E7E4-8B16-8DC3-E3C105921402}"/>
          </ac:spMkLst>
        </pc:spChg>
        <pc:spChg chg="add mod">
          <ac:chgData name="Nino Philip Ramones" userId="1068934f-e3b4-4e88-ba23-4cb57230c594" providerId="ADAL" clId="{8CB2B8AF-A82A-44C4-8ACE-B3900E30AC94}" dt="2023-03-10T12:47:47.351" v="16215" actId="20577"/>
          <ac:spMkLst>
            <pc:docMk/>
            <pc:sldMk cId="2884965363" sldId="271"/>
            <ac:spMk id="32" creationId="{BE0F2D78-7E52-801A-9364-1A86C289BFBB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35" creationId="{FFD26A4A-5D51-BE30-4D45-325CD1C7C2A9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36" creationId="{48DAD4E3-EF56-1372-A1E1-6DDE8B9C7ED1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37" creationId="{DEE0BB62-0226-8F2C-B307-B4DDE94410CA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38" creationId="{F9332C2E-3205-813F-34A8-04FE254B0C02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40" creationId="{B013E55E-2C7A-B4D2-368A-EB6A37018468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41" creationId="{27BD39DE-06CE-4953-B6CA-005365F8D1EA}"/>
          </ac:spMkLst>
        </pc:spChg>
        <pc:spChg chg="mod">
          <ac:chgData name="Nino Philip Ramones" userId="1068934f-e3b4-4e88-ba23-4cb57230c594" providerId="ADAL" clId="{8CB2B8AF-A82A-44C4-8ACE-B3900E30AC94}" dt="2023-03-10T08:46:27.661" v="9243" actId="165"/>
          <ac:spMkLst>
            <pc:docMk/>
            <pc:sldMk cId="2884965363" sldId="271"/>
            <ac:spMk id="42" creationId="{8D653699-3854-CB91-88F0-BB97091EA050}"/>
          </ac:spMkLst>
        </pc:spChg>
        <pc:spChg chg="del mod">
          <ac:chgData name="Nino Philip Ramones" userId="1068934f-e3b4-4e88-ba23-4cb57230c594" providerId="ADAL" clId="{8CB2B8AF-A82A-44C4-8ACE-B3900E30AC94}" dt="2023-03-10T08:49:32.668" v="9253" actId="478"/>
          <ac:spMkLst>
            <pc:docMk/>
            <pc:sldMk cId="2884965363" sldId="271"/>
            <ac:spMk id="43" creationId="{043522E8-ABA5-F93E-4370-2262FEBE6C6F}"/>
          </ac:spMkLst>
        </pc:spChg>
        <pc:grpChg chg="del">
          <ac:chgData name="Nino Philip Ramones" userId="1068934f-e3b4-4e88-ba23-4cb57230c594" providerId="ADAL" clId="{8CB2B8AF-A82A-44C4-8ACE-B3900E30AC94}" dt="2023-03-10T07:55:21.076" v="8072" actId="478"/>
          <ac:grpSpMkLst>
            <pc:docMk/>
            <pc:sldMk cId="2884965363" sldId="271"/>
            <ac:grpSpMk id="21" creationId="{E15BE0E9-F22A-D6C4-652D-7AB85B491061}"/>
          </ac:grpSpMkLst>
        </pc:grpChg>
        <pc:grpChg chg="add del">
          <ac:chgData name="Nino Philip Ramones" userId="1068934f-e3b4-4e88-ba23-4cb57230c594" providerId="ADAL" clId="{8CB2B8AF-A82A-44C4-8ACE-B3900E30AC94}" dt="2023-03-10T07:55:16.172" v="8070" actId="478"/>
          <ac:grpSpMkLst>
            <pc:docMk/>
            <pc:sldMk cId="2884965363" sldId="271"/>
            <ac:grpSpMk id="22" creationId="{F0AD61FE-6E60-B823-0D20-2DE0106476E6}"/>
          </ac:grpSpMkLst>
        </pc:grpChg>
        <pc:grpChg chg="del">
          <ac:chgData name="Nino Philip Ramones" userId="1068934f-e3b4-4e88-ba23-4cb57230c594" providerId="ADAL" clId="{8CB2B8AF-A82A-44C4-8ACE-B3900E30AC94}" dt="2023-03-10T07:46:07.220" v="8063" actId="478"/>
          <ac:grpSpMkLst>
            <pc:docMk/>
            <pc:sldMk cId="2884965363" sldId="271"/>
            <ac:grpSpMk id="23" creationId="{9D97052E-735D-1A76-2A29-D61459156BF0}"/>
          </ac:grpSpMkLst>
        </pc:grpChg>
        <pc:grpChg chg="add mod">
          <ac:chgData name="Nino Philip Ramones" userId="1068934f-e3b4-4e88-ba23-4cb57230c594" providerId="ADAL" clId="{8CB2B8AF-A82A-44C4-8ACE-B3900E30AC94}" dt="2023-03-10T08:05:17.487" v="8216" actId="1036"/>
          <ac:grpSpMkLst>
            <pc:docMk/>
            <pc:sldMk cId="2884965363" sldId="271"/>
            <ac:grpSpMk id="33" creationId="{12D3F5DD-FD89-48D4-F767-A2FB37225D57}"/>
          </ac:grpSpMkLst>
        </pc:grpChg>
        <pc:grpChg chg="add del mod topLvl">
          <ac:chgData name="Nino Philip Ramones" userId="1068934f-e3b4-4e88-ba23-4cb57230c594" providerId="ADAL" clId="{8CB2B8AF-A82A-44C4-8ACE-B3900E30AC94}" dt="2023-03-10T08:49:29.111" v="9252" actId="478"/>
          <ac:grpSpMkLst>
            <pc:docMk/>
            <pc:sldMk cId="2884965363" sldId="271"/>
            <ac:grpSpMk id="34" creationId="{F22C700E-FE98-EA7A-D86B-C32684E74EA5}"/>
          </ac:grpSpMkLst>
        </pc:grpChg>
        <pc:grpChg chg="add mod topLvl">
          <ac:chgData name="Nino Philip Ramones" userId="1068934f-e3b4-4e88-ba23-4cb57230c594" providerId="ADAL" clId="{8CB2B8AF-A82A-44C4-8ACE-B3900E30AC94}" dt="2023-03-10T08:49:54.971" v="9259" actId="196"/>
          <ac:grpSpMkLst>
            <pc:docMk/>
            <pc:sldMk cId="2884965363" sldId="271"/>
            <ac:grpSpMk id="39" creationId="{AC66AFB0-C03E-2EBF-6C09-A052D5391A46}"/>
          </ac:grpSpMkLst>
        </pc:grpChg>
        <pc:grpChg chg="add del mod">
          <ac:chgData name="Nino Philip Ramones" userId="1068934f-e3b4-4e88-ba23-4cb57230c594" providerId="ADAL" clId="{8CB2B8AF-A82A-44C4-8ACE-B3900E30AC94}" dt="2023-03-10T08:46:27.661" v="9243" actId="165"/>
          <ac:grpSpMkLst>
            <pc:docMk/>
            <pc:sldMk cId="2884965363" sldId="271"/>
            <ac:grpSpMk id="44" creationId="{ED717A18-ACA3-EEA1-7713-393ED8823D02}"/>
          </ac:grpSpMkLst>
        </pc:grpChg>
        <pc:picChg chg="del">
          <ac:chgData name="Nino Philip Ramones" userId="1068934f-e3b4-4e88-ba23-4cb57230c594" providerId="ADAL" clId="{8CB2B8AF-A82A-44C4-8ACE-B3900E30AC94}" dt="2023-03-10T07:54:53.087" v="8068" actId="478"/>
          <ac:picMkLst>
            <pc:docMk/>
            <pc:sldMk cId="2884965363" sldId="271"/>
            <ac:picMk id="9" creationId="{4660BBED-B9DE-5D7E-33A5-A5C41CCDBE55}"/>
          </ac:picMkLst>
        </pc:picChg>
        <pc:picChg chg="del topLvl">
          <ac:chgData name="Nino Philip Ramones" userId="1068934f-e3b4-4e88-ba23-4cb57230c594" providerId="ADAL" clId="{8CB2B8AF-A82A-44C4-8ACE-B3900E30AC94}" dt="2023-03-10T07:55:21.076" v="8072" actId="478"/>
          <ac:picMkLst>
            <pc:docMk/>
            <pc:sldMk cId="2884965363" sldId="271"/>
            <ac:picMk id="10" creationId="{4B577A2D-218F-4BF4-3B2F-56FD9E8DA4CD}"/>
          </ac:picMkLst>
        </pc:picChg>
        <pc:picChg chg="add del">
          <ac:chgData name="Nino Philip Ramones" userId="1068934f-e3b4-4e88-ba23-4cb57230c594" providerId="ADAL" clId="{8CB2B8AF-A82A-44C4-8ACE-B3900E30AC94}" dt="2023-03-10T07:55:16.172" v="8070" actId="478"/>
          <ac:picMkLst>
            <pc:docMk/>
            <pc:sldMk cId="2884965363" sldId="271"/>
            <ac:picMk id="11" creationId="{9295946A-3362-7A09-DE61-CDE20D7A9E5D}"/>
          </ac:picMkLst>
        </pc:picChg>
        <pc:picChg chg="add del mod">
          <ac:chgData name="Nino Philip Ramones" userId="1068934f-e3b4-4e88-ba23-4cb57230c594" providerId="ADAL" clId="{8CB2B8AF-A82A-44C4-8ACE-B3900E30AC94}" dt="2023-03-10T07:58:03.740" v="8115" actId="478"/>
          <ac:picMkLst>
            <pc:docMk/>
            <pc:sldMk cId="2884965363" sldId="271"/>
            <ac:picMk id="12" creationId="{05E3321C-1DAA-DE97-0B79-0EC84B6D65F2}"/>
          </ac:picMkLst>
        </pc:picChg>
        <pc:picChg chg="add del">
          <ac:chgData name="Nino Philip Ramones" userId="1068934f-e3b4-4e88-ba23-4cb57230c594" providerId="ADAL" clId="{8CB2B8AF-A82A-44C4-8ACE-B3900E30AC94}" dt="2023-03-10T07:54:54.618" v="8069" actId="478"/>
          <ac:picMkLst>
            <pc:docMk/>
            <pc:sldMk cId="2884965363" sldId="271"/>
            <ac:picMk id="14" creationId="{B1D49FDA-CF7E-2177-5DE2-C0E72422D633}"/>
          </ac:picMkLst>
        </pc:picChg>
        <pc:picChg chg="add mod modCrop">
          <ac:chgData name="Nino Philip Ramones" userId="1068934f-e3b4-4e88-ba23-4cb57230c594" providerId="ADAL" clId="{8CB2B8AF-A82A-44C4-8ACE-B3900E30AC94}" dt="2023-03-10T08:04:02.322" v="8194" actId="1035"/>
          <ac:picMkLst>
            <pc:docMk/>
            <pc:sldMk cId="2884965363" sldId="271"/>
            <ac:picMk id="17" creationId="{8C386B1F-FA73-362E-7B94-37CDA4854262}"/>
          </ac:picMkLst>
        </pc:picChg>
        <pc:picChg chg="add del mod">
          <ac:chgData name="Nino Philip Ramones" userId="1068934f-e3b4-4e88-ba23-4cb57230c594" providerId="ADAL" clId="{8CB2B8AF-A82A-44C4-8ACE-B3900E30AC94}" dt="2023-03-10T08:04:11.921" v="8195" actId="21"/>
          <ac:picMkLst>
            <pc:docMk/>
            <pc:sldMk cId="2884965363" sldId="271"/>
            <ac:picMk id="20" creationId="{E0A314DC-4324-FD68-AD04-0E15FBCDBC3D}"/>
          </ac:picMkLst>
        </pc:picChg>
        <pc:picChg chg="add del">
          <ac:chgData name="Nino Philip Ramones" userId="1068934f-e3b4-4e88-ba23-4cb57230c594" providerId="ADAL" clId="{8CB2B8AF-A82A-44C4-8ACE-B3900E30AC94}" dt="2023-03-10T07:55:17.982" v="8071" actId="478"/>
          <ac:picMkLst>
            <pc:docMk/>
            <pc:sldMk cId="2884965363" sldId="271"/>
            <ac:picMk id="28" creationId="{F59528D0-DF14-F016-4461-003550C5FC81}"/>
          </ac:picMkLst>
        </pc:picChg>
        <pc:picChg chg="add mod ord">
          <ac:chgData name="Nino Philip Ramones" userId="1068934f-e3b4-4e88-ba23-4cb57230c594" providerId="ADAL" clId="{8CB2B8AF-A82A-44C4-8ACE-B3900E30AC94}" dt="2023-03-10T08:05:07.079" v="8211" actId="164"/>
          <ac:picMkLst>
            <pc:docMk/>
            <pc:sldMk cId="2884965363" sldId="271"/>
            <ac:picMk id="31" creationId="{7B4E433E-6B7F-E8E9-F0D7-5F0B7CD27CAE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0:09:57.146" v="12260" actId="20577"/>
        <pc:sldMkLst>
          <pc:docMk/>
          <pc:sldMk cId="3899211816" sldId="272"/>
        </pc:sldMkLst>
        <pc:spChg chg="mod">
          <ac:chgData name="Nino Philip Ramones" userId="1068934f-e3b4-4e88-ba23-4cb57230c594" providerId="ADAL" clId="{8CB2B8AF-A82A-44C4-8ACE-B3900E30AC94}" dt="2023-03-10T10:09:57.146" v="12260" actId="20577"/>
          <ac:spMkLst>
            <pc:docMk/>
            <pc:sldMk cId="3899211816" sldId="272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09:35:03.417" v="10750" actId="165"/>
          <ac:spMkLst>
            <pc:docMk/>
            <pc:sldMk cId="3899211816" sldId="272"/>
            <ac:spMk id="12" creationId="{AD7D5167-17EB-F762-000C-3D04B918107A}"/>
          </ac:spMkLst>
        </pc:spChg>
        <pc:spChg chg="add mod">
          <ac:chgData name="Nino Philip Ramones" userId="1068934f-e3b4-4e88-ba23-4cb57230c594" providerId="ADAL" clId="{8CB2B8AF-A82A-44C4-8ACE-B3900E30AC94}" dt="2023-03-10T09:35:03.417" v="10750" actId="165"/>
          <ac:spMkLst>
            <pc:docMk/>
            <pc:sldMk cId="3899211816" sldId="272"/>
            <ac:spMk id="13" creationId="{E7B50B3A-133F-FA4D-C075-BA62ED3FA83D}"/>
          </ac:spMkLst>
        </pc:spChg>
        <pc:spChg chg="del mod">
          <ac:chgData name="Nino Philip Ramones" userId="1068934f-e3b4-4e88-ba23-4cb57230c594" providerId="ADAL" clId="{8CB2B8AF-A82A-44C4-8ACE-B3900E30AC94}" dt="2023-03-10T09:17:24.070" v="10082" actId="478"/>
          <ac:spMkLst>
            <pc:docMk/>
            <pc:sldMk cId="3899211816" sldId="272"/>
            <ac:spMk id="15" creationId="{193EE4D7-15E9-5C31-3D06-03F1EAB927A2}"/>
          </ac:spMkLst>
        </pc:spChg>
        <pc:grpChg chg="add mod topLvl">
          <ac:chgData name="Nino Philip Ramones" userId="1068934f-e3b4-4e88-ba23-4cb57230c594" providerId="ADAL" clId="{8CB2B8AF-A82A-44C4-8ACE-B3900E30AC94}" dt="2023-03-10T09:35:03.417" v="10750" actId="165"/>
          <ac:grpSpMkLst>
            <pc:docMk/>
            <pc:sldMk cId="3899211816" sldId="272"/>
            <ac:grpSpMk id="10" creationId="{EF7D32B1-2BE2-62C9-1639-CBA2317C664E}"/>
          </ac:grpSpMkLst>
        </pc:grpChg>
        <pc:grpChg chg="add mod topLvl">
          <ac:chgData name="Nino Philip Ramones" userId="1068934f-e3b4-4e88-ba23-4cb57230c594" providerId="ADAL" clId="{8CB2B8AF-A82A-44C4-8ACE-B3900E30AC94}" dt="2023-03-10T09:35:03.417" v="10750" actId="165"/>
          <ac:grpSpMkLst>
            <pc:docMk/>
            <pc:sldMk cId="3899211816" sldId="272"/>
            <ac:grpSpMk id="14" creationId="{0CDE1357-B503-27A5-2291-8FB4E183DE66}"/>
          </ac:grpSpMkLst>
        </pc:grpChg>
        <pc:grpChg chg="add del mod">
          <ac:chgData name="Nino Philip Ramones" userId="1068934f-e3b4-4e88-ba23-4cb57230c594" providerId="ADAL" clId="{8CB2B8AF-A82A-44C4-8ACE-B3900E30AC94}" dt="2023-03-10T09:34:06.545" v="10742" actId="165"/>
          <ac:grpSpMkLst>
            <pc:docMk/>
            <pc:sldMk cId="3899211816" sldId="272"/>
            <ac:grpSpMk id="18" creationId="{6D7CEE0E-C096-1D01-BB07-95D42B8A4CB3}"/>
          </ac:grpSpMkLst>
        </pc:grpChg>
        <pc:grpChg chg="add del mod">
          <ac:chgData name="Nino Philip Ramones" userId="1068934f-e3b4-4e88-ba23-4cb57230c594" providerId="ADAL" clId="{8CB2B8AF-A82A-44C4-8ACE-B3900E30AC94}" dt="2023-03-10T09:35:03.417" v="10750" actId="165"/>
          <ac:grpSpMkLst>
            <pc:docMk/>
            <pc:sldMk cId="3899211816" sldId="272"/>
            <ac:grpSpMk id="19" creationId="{F13809C9-F63B-4B80-AC37-0FF13BC4735B}"/>
          </ac:grpSpMkLst>
        </pc:grpChg>
        <pc:picChg chg="add mod ord">
          <ac:chgData name="Nino Philip Ramones" userId="1068934f-e3b4-4e88-ba23-4cb57230c594" providerId="ADAL" clId="{8CB2B8AF-A82A-44C4-8ACE-B3900E30AC94}" dt="2023-03-10T09:35:03.417" v="10750" actId="165"/>
          <ac:picMkLst>
            <pc:docMk/>
            <pc:sldMk cId="3899211816" sldId="272"/>
            <ac:picMk id="9" creationId="{F01F766F-EF1F-068B-8B3D-A6405D4F5958}"/>
          </ac:picMkLst>
        </pc:picChg>
        <pc:picChg chg="mod">
          <ac:chgData name="Nino Philip Ramones" userId="1068934f-e3b4-4e88-ba23-4cb57230c594" providerId="ADAL" clId="{8CB2B8AF-A82A-44C4-8ACE-B3900E30AC94}" dt="2023-03-10T09:35:03.417" v="10750" actId="165"/>
          <ac:picMkLst>
            <pc:docMk/>
            <pc:sldMk cId="3899211816" sldId="272"/>
            <ac:picMk id="11" creationId="{C3F760BF-A504-3095-E051-87A6803F8C03}"/>
          </ac:picMkLst>
        </pc:picChg>
        <pc:picChg chg="add del mod">
          <ac:chgData name="Nino Philip Ramones" userId="1068934f-e3b4-4e88-ba23-4cb57230c594" providerId="ADAL" clId="{8CB2B8AF-A82A-44C4-8ACE-B3900E30AC94}" dt="2023-03-10T09:27:01.692" v="10204" actId="478"/>
          <ac:picMkLst>
            <pc:docMk/>
            <pc:sldMk cId="3899211816" sldId="272"/>
            <ac:picMk id="17" creationId="{1F56E607-2382-DD3C-A28A-B07AF1DA10B4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09:14:26.267" v="10043" actId="1036"/>
        <pc:sldMkLst>
          <pc:docMk/>
          <pc:sldMk cId="3443818821" sldId="273"/>
        </pc:sldMkLst>
        <pc:spChg chg="mod">
          <ac:chgData name="Nino Philip Ramones" userId="1068934f-e3b4-4e88-ba23-4cb57230c594" providerId="ADAL" clId="{8CB2B8AF-A82A-44C4-8ACE-B3900E30AC94}" dt="2023-03-10T09:14:26.267" v="10043" actId="1036"/>
          <ac:spMkLst>
            <pc:docMk/>
            <pc:sldMk cId="3443818821" sldId="273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9:03:23.153" v="9290" actId="478"/>
          <ac:spMkLst>
            <pc:docMk/>
            <pc:sldMk cId="3443818821" sldId="273"/>
            <ac:spMk id="15" creationId="{193EE4D7-15E9-5C31-3D06-03F1EAB927A2}"/>
          </ac:spMkLst>
        </pc:spChg>
        <pc:spChg chg="del">
          <ac:chgData name="Nino Philip Ramones" userId="1068934f-e3b4-4e88-ba23-4cb57230c594" providerId="ADAL" clId="{8CB2B8AF-A82A-44C4-8ACE-B3900E30AC94}" dt="2023-03-10T08:04:22.458" v="8197" actId="478"/>
          <ac:spMkLst>
            <pc:docMk/>
            <pc:sldMk cId="3443818821" sldId="273"/>
            <ac:spMk id="32" creationId="{BE0F2D78-7E52-801A-9364-1A86C289BFBB}"/>
          </ac:spMkLst>
        </pc:spChg>
        <pc:picChg chg="add mod">
          <ac:chgData name="Nino Philip Ramones" userId="1068934f-e3b4-4e88-ba23-4cb57230c594" providerId="ADAL" clId="{8CB2B8AF-A82A-44C4-8ACE-B3900E30AC94}" dt="2023-03-10T09:14:21.449" v="10040" actId="1035"/>
          <ac:picMkLst>
            <pc:docMk/>
            <pc:sldMk cId="3443818821" sldId="273"/>
            <ac:picMk id="7" creationId="{AD3D76C6-9111-53AC-40E9-02140444FC4C}"/>
          </ac:picMkLst>
        </pc:picChg>
        <pc:picChg chg="del">
          <ac:chgData name="Nino Philip Ramones" userId="1068934f-e3b4-4e88-ba23-4cb57230c594" providerId="ADAL" clId="{8CB2B8AF-A82A-44C4-8ACE-B3900E30AC94}" dt="2023-03-10T08:04:22.458" v="8197" actId="478"/>
          <ac:picMkLst>
            <pc:docMk/>
            <pc:sldMk cId="3443818821" sldId="273"/>
            <ac:picMk id="17" creationId="{8C386B1F-FA73-362E-7B94-37CDA4854262}"/>
          </ac:picMkLst>
        </pc:picChg>
        <pc:picChg chg="del">
          <ac:chgData name="Nino Philip Ramones" userId="1068934f-e3b4-4e88-ba23-4cb57230c594" providerId="ADAL" clId="{8CB2B8AF-A82A-44C4-8ACE-B3900E30AC94}" dt="2023-03-10T08:04:22.458" v="8197" actId="478"/>
          <ac:picMkLst>
            <pc:docMk/>
            <pc:sldMk cId="3443818821" sldId="273"/>
            <ac:picMk id="31" creationId="{7B4E433E-6B7F-E8E9-F0D7-5F0B7CD27CAE}"/>
          </ac:picMkLst>
        </pc:picChg>
      </pc:sldChg>
      <pc:sldChg chg="addSp delSp modSp add mod">
        <pc:chgData name="Nino Philip Ramones" userId="1068934f-e3b4-4e88-ba23-4cb57230c594" providerId="ADAL" clId="{8CB2B8AF-A82A-44C4-8ACE-B3900E30AC94}" dt="2023-03-10T12:52:03.499" v="16225" actId="2711"/>
        <pc:sldMkLst>
          <pc:docMk/>
          <pc:sldMk cId="2667507021" sldId="274"/>
        </pc:sldMkLst>
        <pc:spChg chg="mod">
          <ac:chgData name="Nino Philip Ramones" userId="1068934f-e3b4-4e88-ba23-4cb57230c594" providerId="ADAL" clId="{8CB2B8AF-A82A-44C4-8ACE-B3900E30AC94}" dt="2023-03-10T12:52:03.499" v="16225" actId="2711"/>
          <ac:spMkLst>
            <pc:docMk/>
            <pc:sldMk cId="2667507021" sldId="274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09:35:39.480" v="10763" actId="478"/>
          <ac:spMkLst>
            <pc:docMk/>
            <pc:sldMk cId="2667507021" sldId="274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19" creationId="{B15A38C8-A65F-65D6-332D-9EFFBC6DCFD8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0" creationId="{85806DA9-5C83-EC88-E43F-5DB6AE6FF2BA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1" creationId="{CE94F37A-0EDA-4836-9838-2C23E3A7944C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2" creationId="{94585FFC-6D2B-E65E-C96F-586156DF9CF5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3" creationId="{2E56D393-C2F9-505D-CEDA-39117BC1B0B6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4" creationId="{24AE1E7B-C88E-5CE4-E53E-32EB0A2F4CEF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5" creationId="{8267DF8C-21E6-FB68-77FD-EFD19737A019}"/>
          </ac:spMkLst>
        </pc:spChg>
        <pc:spChg chg="add mod">
          <ac:chgData name="Nino Philip Ramones" userId="1068934f-e3b4-4e88-ba23-4cb57230c594" providerId="ADAL" clId="{8CB2B8AF-A82A-44C4-8ACE-B3900E30AC94}" dt="2023-03-10T09:52:32.707" v="11404" actId="164"/>
          <ac:spMkLst>
            <pc:docMk/>
            <pc:sldMk cId="2667507021" sldId="274"/>
            <ac:spMk id="26" creationId="{432B6802-D17F-D37F-463C-0092A34841F5}"/>
          </ac:spMkLst>
        </pc:spChg>
        <pc:grpChg chg="del">
          <ac:chgData name="Nino Philip Ramones" userId="1068934f-e3b4-4e88-ba23-4cb57230c594" providerId="ADAL" clId="{8CB2B8AF-A82A-44C4-8ACE-B3900E30AC94}" dt="2023-03-10T09:35:42.383" v="10764" actId="478"/>
          <ac:grpSpMkLst>
            <pc:docMk/>
            <pc:sldMk cId="2667507021" sldId="274"/>
            <ac:grpSpMk id="10" creationId="{EF7D32B1-2BE2-62C9-1639-CBA2317C664E}"/>
          </ac:grpSpMkLst>
        </pc:grpChg>
        <pc:grpChg chg="del">
          <ac:chgData name="Nino Philip Ramones" userId="1068934f-e3b4-4e88-ba23-4cb57230c594" providerId="ADAL" clId="{8CB2B8AF-A82A-44C4-8ACE-B3900E30AC94}" dt="2023-03-10T09:35:42.383" v="10764" actId="478"/>
          <ac:grpSpMkLst>
            <pc:docMk/>
            <pc:sldMk cId="2667507021" sldId="274"/>
            <ac:grpSpMk id="14" creationId="{0CDE1357-B503-27A5-2291-8FB4E183DE66}"/>
          </ac:grpSpMkLst>
        </pc:grpChg>
        <pc:grpChg chg="add mod">
          <ac:chgData name="Nino Philip Ramones" userId="1068934f-e3b4-4e88-ba23-4cb57230c594" providerId="ADAL" clId="{8CB2B8AF-A82A-44C4-8ACE-B3900E30AC94}" dt="2023-03-10T09:52:32.707" v="11404" actId="164"/>
          <ac:grpSpMkLst>
            <pc:docMk/>
            <pc:sldMk cId="2667507021" sldId="274"/>
            <ac:grpSpMk id="18" creationId="{7D0A2EEA-2CFC-F682-1F9E-2D17C68AB9F9}"/>
          </ac:grpSpMkLst>
        </pc:grpChg>
        <pc:grpChg chg="add mod">
          <ac:chgData name="Nino Philip Ramones" userId="1068934f-e3b4-4e88-ba23-4cb57230c594" providerId="ADAL" clId="{8CB2B8AF-A82A-44C4-8ACE-B3900E30AC94}" dt="2023-03-10T09:52:55.198" v="11410" actId="1036"/>
          <ac:grpSpMkLst>
            <pc:docMk/>
            <pc:sldMk cId="2667507021" sldId="274"/>
            <ac:grpSpMk id="27" creationId="{2526845E-0B01-D685-F863-58009154941E}"/>
          </ac:grpSpMkLst>
        </pc:grpChg>
        <pc:picChg chg="add mod modCrop">
          <ac:chgData name="Nino Philip Ramones" userId="1068934f-e3b4-4e88-ba23-4cb57230c594" providerId="ADAL" clId="{8CB2B8AF-A82A-44C4-8ACE-B3900E30AC94}" dt="2023-03-10T09:38:05.724" v="10802" actId="164"/>
          <ac:picMkLst>
            <pc:docMk/>
            <pc:sldMk cId="2667507021" sldId="274"/>
            <ac:picMk id="15" creationId="{24DA3179-8C0A-2F5F-13EE-1192022EB930}"/>
          </ac:picMkLst>
        </pc:picChg>
        <pc:picChg chg="add mod modCrop">
          <ac:chgData name="Nino Philip Ramones" userId="1068934f-e3b4-4e88-ba23-4cb57230c594" providerId="ADAL" clId="{8CB2B8AF-A82A-44C4-8ACE-B3900E30AC94}" dt="2023-03-10T09:38:05.724" v="10802" actId="164"/>
          <ac:picMkLst>
            <pc:docMk/>
            <pc:sldMk cId="2667507021" sldId="274"/>
            <ac:picMk id="17" creationId="{2BD66BC6-F8E9-B5A2-8CCB-6F110FA6E4D0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2:46:45.793" v="16214" actId="2711"/>
        <pc:sldMkLst>
          <pc:docMk/>
          <pc:sldMk cId="1177777954" sldId="275"/>
        </pc:sldMkLst>
        <pc:spChg chg="mod">
          <ac:chgData name="Nino Philip Ramones" userId="1068934f-e3b4-4e88-ba23-4cb57230c594" providerId="ADAL" clId="{8CB2B8AF-A82A-44C4-8ACE-B3900E30AC94}" dt="2023-03-10T12:46:45.793" v="16214" actId="2711"/>
          <ac:spMkLst>
            <pc:docMk/>
            <pc:sldMk cId="1177777954" sldId="275"/>
            <ac:spMk id="6" creationId="{1C139C71-43D8-DA15-F46A-8598CDF1F78A}"/>
          </ac:spMkLst>
        </pc:spChg>
        <pc:spChg chg="mod topLvl">
          <ac:chgData name="Nino Philip Ramones" userId="1068934f-e3b4-4e88-ba23-4cb57230c594" providerId="ADAL" clId="{8CB2B8AF-A82A-44C4-8ACE-B3900E30AC94}" dt="2023-03-10T10:08:05.992" v="12133" actId="20577"/>
          <ac:spMkLst>
            <pc:docMk/>
            <pc:sldMk cId="1177777954" sldId="275"/>
            <ac:spMk id="12" creationId="{AD7D5167-17EB-F762-000C-3D04B918107A}"/>
          </ac:spMkLst>
        </pc:spChg>
        <pc:spChg chg="mod topLvl">
          <ac:chgData name="Nino Philip Ramones" userId="1068934f-e3b4-4e88-ba23-4cb57230c594" providerId="ADAL" clId="{8CB2B8AF-A82A-44C4-8ACE-B3900E30AC94}" dt="2023-03-10T09:57:52.215" v="11455" actId="164"/>
          <ac:spMkLst>
            <pc:docMk/>
            <pc:sldMk cId="1177777954" sldId="275"/>
            <ac:spMk id="13" creationId="{E7B50B3A-133F-FA4D-C075-BA62ED3FA83D}"/>
          </ac:spMkLst>
        </pc:spChg>
        <pc:grpChg chg="del mod topLvl">
          <ac:chgData name="Nino Philip Ramones" userId="1068934f-e3b4-4e88-ba23-4cb57230c594" providerId="ADAL" clId="{8CB2B8AF-A82A-44C4-8ACE-B3900E30AC94}" dt="2023-03-10T09:54:25.760" v="11427" actId="165"/>
          <ac:grpSpMkLst>
            <pc:docMk/>
            <pc:sldMk cId="1177777954" sldId="275"/>
            <ac:grpSpMk id="10" creationId="{EF7D32B1-2BE2-62C9-1639-CBA2317C664E}"/>
          </ac:grpSpMkLst>
        </pc:grpChg>
        <pc:grpChg chg="del mod topLvl">
          <ac:chgData name="Nino Philip Ramones" userId="1068934f-e3b4-4e88-ba23-4cb57230c594" providerId="ADAL" clId="{8CB2B8AF-A82A-44C4-8ACE-B3900E30AC94}" dt="2023-03-10T09:54:30.193" v="11428" actId="165"/>
          <ac:grpSpMkLst>
            <pc:docMk/>
            <pc:sldMk cId="1177777954" sldId="275"/>
            <ac:grpSpMk id="14" creationId="{0CDE1357-B503-27A5-2291-8FB4E183DE66}"/>
          </ac:grpSpMkLst>
        </pc:grpChg>
        <pc:grpChg chg="add del mod">
          <ac:chgData name="Nino Philip Ramones" userId="1068934f-e3b4-4e88-ba23-4cb57230c594" providerId="ADAL" clId="{8CB2B8AF-A82A-44C4-8ACE-B3900E30AC94}" dt="2023-03-10T09:54:22.356" v="11426" actId="165"/>
          <ac:grpSpMkLst>
            <pc:docMk/>
            <pc:sldMk cId="1177777954" sldId="275"/>
            <ac:grpSpMk id="18" creationId="{3E2E4942-CCBF-44EE-91A5-7EC09DF6428B}"/>
          </ac:grpSpMkLst>
        </pc:grpChg>
        <pc:grpChg chg="add mod">
          <ac:chgData name="Nino Philip Ramones" userId="1068934f-e3b4-4e88-ba23-4cb57230c594" providerId="ADAL" clId="{8CB2B8AF-A82A-44C4-8ACE-B3900E30AC94}" dt="2023-03-10T10:10:12.851" v="12261" actId="1036"/>
          <ac:grpSpMkLst>
            <pc:docMk/>
            <pc:sldMk cId="1177777954" sldId="275"/>
            <ac:grpSpMk id="19" creationId="{FCB3A31E-2CF9-20C3-AFA9-D2FFCF8A723E}"/>
          </ac:grpSpMkLst>
        </pc:grpChg>
        <pc:picChg chg="del mod topLvl">
          <ac:chgData name="Nino Philip Ramones" userId="1068934f-e3b4-4e88-ba23-4cb57230c594" providerId="ADAL" clId="{8CB2B8AF-A82A-44C4-8ACE-B3900E30AC94}" dt="2023-03-10T09:54:35.439" v="11429" actId="478"/>
          <ac:picMkLst>
            <pc:docMk/>
            <pc:sldMk cId="1177777954" sldId="275"/>
            <ac:picMk id="9" creationId="{F01F766F-EF1F-068B-8B3D-A6405D4F5958}"/>
          </ac:picMkLst>
        </pc:picChg>
        <pc:picChg chg="del mod topLvl">
          <ac:chgData name="Nino Philip Ramones" userId="1068934f-e3b4-4e88-ba23-4cb57230c594" providerId="ADAL" clId="{8CB2B8AF-A82A-44C4-8ACE-B3900E30AC94}" dt="2023-03-10T09:54:35.439" v="11429" actId="478"/>
          <ac:picMkLst>
            <pc:docMk/>
            <pc:sldMk cId="1177777954" sldId="275"/>
            <ac:picMk id="11" creationId="{C3F760BF-A504-3095-E051-87A6803F8C03}"/>
          </ac:picMkLst>
        </pc:picChg>
        <pc:picChg chg="add mod ord">
          <ac:chgData name="Nino Philip Ramones" userId="1068934f-e3b4-4e88-ba23-4cb57230c594" providerId="ADAL" clId="{8CB2B8AF-A82A-44C4-8ACE-B3900E30AC94}" dt="2023-03-10T09:57:52.215" v="11455" actId="164"/>
          <ac:picMkLst>
            <pc:docMk/>
            <pc:sldMk cId="1177777954" sldId="275"/>
            <ac:picMk id="15" creationId="{4D4C0BBB-B035-C03F-1635-72E483087697}"/>
          </ac:picMkLst>
        </pc:picChg>
        <pc:picChg chg="add mod ord">
          <ac:chgData name="Nino Philip Ramones" userId="1068934f-e3b4-4e88-ba23-4cb57230c594" providerId="ADAL" clId="{8CB2B8AF-A82A-44C4-8ACE-B3900E30AC94}" dt="2023-03-10T09:57:52.215" v="11455" actId="164"/>
          <ac:picMkLst>
            <pc:docMk/>
            <pc:sldMk cId="1177777954" sldId="275"/>
            <ac:picMk id="17" creationId="{7AB7EA34-6FDB-6576-F865-085BFEFF8DB1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2:53:38.066" v="16233" actId="2711"/>
        <pc:sldMkLst>
          <pc:docMk/>
          <pc:sldMk cId="2937963568" sldId="276"/>
        </pc:sldMkLst>
        <pc:spChg chg="mod">
          <ac:chgData name="Nino Philip Ramones" userId="1068934f-e3b4-4e88-ba23-4cb57230c594" providerId="ADAL" clId="{8CB2B8AF-A82A-44C4-8ACE-B3900E30AC94}" dt="2023-03-10T12:53:38.066" v="16233" actId="2711"/>
          <ac:spMkLst>
            <pc:docMk/>
            <pc:sldMk cId="2937963568" sldId="276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CB2B8AF-A82A-44C4-8ACE-B3900E30AC94}" dt="2023-03-10T10:39:29.480" v="13042" actId="164"/>
          <ac:spMkLst>
            <pc:docMk/>
            <pc:sldMk cId="2937963568" sldId="276"/>
            <ac:spMk id="9" creationId="{D7B748DE-C7F9-4993-C68E-2D6176B9CF17}"/>
          </ac:spMkLst>
        </pc:spChg>
        <pc:spChg chg="add mod">
          <ac:chgData name="Nino Philip Ramones" userId="1068934f-e3b4-4e88-ba23-4cb57230c594" providerId="ADAL" clId="{8CB2B8AF-A82A-44C4-8ACE-B3900E30AC94}" dt="2023-03-10T10:39:29.480" v="13042" actId="164"/>
          <ac:spMkLst>
            <pc:docMk/>
            <pc:sldMk cId="2937963568" sldId="276"/>
            <ac:spMk id="10" creationId="{E37A7810-8182-90CC-4F4B-B9D824C2F463}"/>
          </ac:spMkLst>
        </pc:spChg>
        <pc:spChg chg="add del mod">
          <ac:chgData name="Nino Philip Ramones" userId="1068934f-e3b4-4e88-ba23-4cb57230c594" providerId="ADAL" clId="{8CB2B8AF-A82A-44C4-8ACE-B3900E30AC94}" dt="2023-03-10T10:22:30.222" v="12324" actId="478"/>
          <ac:spMkLst>
            <pc:docMk/>
            <pc:sldMk cId="2937963568" sldId="276"/>
            <ac:spMk id="11" creationId="{F4527C03-C180-1A96-9CC4-1E06AE470B12}"/>
          </ac:spMkLst>
        </pc:spChg>
        <pc:spChg chg="add del mod">
          <ac:chgData name="Nino Philip Ramones" userId="1068934f-e3b4-4e88-ba23-4cb57230c594" providerId="ADAL" clId="{8CB2B8AF-A82A-44C4-8ACE-B3900E30AC94}" dt="2023-03-10T10:22:30.222" v="12324" actId="478"/>
          <ac:spMkLst>
            <pc:docMk/>
            <pc:sldMk cId="2937963568" sldId="276"/>
            <ac:spMk id="12" creationId="{879A5533-5BF3-2180-39B0-4452DE6616D3}"/>
          </ac:spMkLst>
        </pc:spChg>
        <pc:grpChg chg="add mod">
          <ac:chgData name="Nino Philip Ramones" userId="1068934f-e3b4-4e88-ba23-4cb57230c594" providerId="ADAL" clId="{8CB2B8AF-A82A-44C4-8ACE-B3900E30AC94}" dt="2023-03-10T10:39:36.447" v="13044" actId="1036"/>
          <ac:grpSpMkLst>
            <pc:docMk/>
            <pc:sldMk cId="2937963568" sldId="276"/>
            <ac:grpSpMk id="14" creationId="{34CA52C8-C713-C249-050F-5B3E011AE13B}"/>
          </ac:grpSpMkLst>
        </pc:grpChg>
        <pc:grpChg chg="del">
          <ac:chgData name="Nino Philip Ramones" userId="1068934f-e3b4-4e88-ba23-4cb57230c594" providerId="ADAL" clId="{8CB2B8AF-A82A-44C4-8ACE-B3900E30AC94}" dt="2023-03-10T10:14:45.905" v="12303" actId="478"/>
          <ac:grpSpMkLst>
            <pc:docMk/>
            <pc:sldMk cId="2937963568" sldId="276"/>
            <ac:grpSpMk id="27" creationId="{2526845E-0B01-D685-F863-58009154941E}"/>
          </ac:grpSpMkLst>
        </pc:grpChg>
        <pc:picChg chg="add mod">
          <ac:chgData name="Nino Philip Ramones" userId="1068934f-e3b4-4e88-ba23-4cb57230c594" providerId="ADAL" clId="{8CB2B8AF-A82A-44C4-8ACE-B3900E30AC94}" dt="2023-03-10T10:39:29.480" v="13042" actId="164"/>
          <ac:picMkLst>
            <pc:docMk/>
            <pc:sldMk cId="2937963568" sldId="276"/>
            <ac:picMk id="8" creationId="{6F6654E2-0BBF-D465-6885-AB1C2FC7E28E}"/>
          </ac:picMkLst>
        </pc:picChg>
        <pc:cxnChg chg="add del mod">
          <ac:chgData name="Nino Philip Ramones" userId="1068934f-e3b4-4e88-ba23-4cb57230c594" providerId="ADAL" clId="{8CB2B8AF-A82A-44C4-8ACE-B3900E30AC94}" dt="2023-03-10T10:38:06.019" v="12928" actId="478"/>
          <ac:cxnSpMkLst>
            <pc:docMk/>
            <pc:sldMk cId="2937963568" sldId="276"/>
            <ac:cxnSpMk id="13" creationId="{82CB3590-AE72-4412-007C-EF3FD4585CE5}"/>
          </ac:cxnSpMkLst>
        </pc:cxnChg>
      </pc:sldChg>
      <pc:sldChg chg="addSp modSp add mod ord">
        <pc:chgData name="Nino Philip Ramones" userId="1068934f-e3b4-4e88-ba23-4cb57230c594" providerId="ADAL" clId="{8CB2B8AF-A82A-44C4-8ACE-B3900E30AC94}" dt="2023-03-10T12:46:26.167" v="16213" actId="2711"/>
        <pc:sldMkLst>
          <pc:docMk/>
          <pc:sldMk cId="3053214848" sldId="277"/>
        </pc:sldMkLst>
        <pc:spChg chg="mod">
          <ac:chgData name="Nino Philip Ramones" userId="1068934f-e3b4-4e88-ba23-4cb57230c594" providerId="ADAL" clId="{8CB2B8AF-A82A-44C4-8ACE-B3900E30AC94}" dt="2023-03-10T12:46:26.167" v="16213" actId="2711"/>
          <ac:spMkLst>
            <pc:docMk/>
            <pc:sldMk cId="3053214848" sldId="277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10:41:33.554" v="13067" actId="20577"/>
          <ac:spMkLst>
            <pc:docMk/>
            <pc:sldMk cId="3053214848" sldId="277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10:45:29.322" v="13286" actId="20577"/>
          <ac:spMkLst>
            <pc:docMk/>
            <pc:sldMk cId="3053214848" sldId="277"/>
            <ac:spMk id="13" creationId="{E7B50B3A-133F-FA4D-C075-BA62ED3FA83D}"/>
          </ac:spMkLst>
        </pc:spChg>
        <pc:picChg chg="add mod">
          <ac:chgData name="Nino Philip Ramones" userId="1068934f-e3b4-4e88-ba23-4cb57230c594" providerId="ADAL" clId="{8CB2B8AF-A82A-44C4-8ACE-B3900E30AC94}" dt="2023-03-10T10:42:02.340" v="13072" actId="14100"/>
          <ac:picMkLst>
            <pc:docMk/>
            <pc:sldMk cId="3053214848" sldId="277"/>
            <ac:picMk id="15" creationId="{1EB88930-A639-691E-0FCA-B6C35CBC3F9D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2:54:05.880" v="16236" actId="2711"/>
        <pc:sldMkLst>
          <pc:docMk/>
          <pc:sldMk cId="589416536" sldId="278"/>
        </pc:sldMkLst>
        <pc:spChg chg="mod">
          <ac:chgData name="Nino Philip Ramones" userId="1068934f-e3b4-4e88-ba23-4cb57230c594" providerId="ADAL" clId="{8CB2B8AF-A82A-44C4-8ACE-B3900E30AC94}" dt="2023-03-10T12:54:05.880" v="16236" actId="2711"/>
          <ac:spMkLst>
            <pc:docMk/>
            <pc:sldMk cId="589416536" sldId="278"/>
            <ac:spMk id="6" creationId="{1C139C71-43D8-DA15-F46A-8598CDF1F78A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19" creationId="{B15A38C8-A65F-65D6-332D-9EFFBC6DCFD8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0" creationId="{85806DA9-5C83-EC88-E43F-5DB6AE6FF2BA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1" creationId="{CE94F37A-0EDA-4836-9838-2C23E3A7944C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2" creationId="{94585FFC-6D2B-E65E-C96F-586156DF9CF5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3" creationId="{2E56D393-C2F9-505D-CEDA-39117BC1B0B6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4" creationId="{24AE1E7B-C88E-5CE4-E53E-32EB0A2F4CEF}"/>
          </ac:spMkLst>
        </pc:spChg>
        <pc:spChg chg="del">
          <ac:chgData name="Nino Philip Ramones" userId="1068934f-e3b4-4e88-ba23-4cb57230c594" providerId="ADAL" clId="{8CB2B8AF-A82A-44C4-8ACE-B3900E30AC94}" dt="2023-03-10T11:07:11.743" v="14143" actId="478"/>
          <ac:spMkLst>
            <pc:docMk/>
            <pc:sldMk cId="589416536" sldId="278"/>
            <ac:spMk id="25" creationId="{8267DF8C-21E6-FB68-77FD-EFD19737A019}"/>
          </ac:spMkLst>
        </pc:spChg>
        <pc:spChg chg="del mod topLvl">
          <ac:chgData name="Nino Philip Ramones" userId="1068934f-e3b4-4e88-ba23-4cb57230c594" providerId="ADAL" clId="{8CB2B8AF-A82A-44C4-8ACE-B3900E30AC94}" dt="2023-03-10T11:23:09.033" v="14215" actId="478"/>
          <ac:spMkLst>
            <pc:docMk/>
            <pc:sldMk cId="589416536" sldId="278"/>
            <ac:spMk id="26" creationId="{432B6802-D17F-D37F-463C-0092A34841F5}"/>
          </ac:spMkLst>
        </pc:spChg>
        <pc:grpChg chg="add mod">
          <ac:chgData name="Nino Philip Ramones" userId="1068934f-e3b4-4e88-ba23-4cb57230c594" providerId="ADAL" clId="{8CB2B8AF-A82A-44C4-8ACE-B3900E30AC94}" dt="2023-03-10T11:34:30.386" v="15133" actId="1036"/>
          <ac:grpSpMkLst>
            <pc:docMk/>
            <pc:sldMk cId="589416536" sldId="278"/>
            <ac:grpSpMk id="9" creationId="{D8F08FAD-C798-7881-2F7F-E0E15A3C7974}"/>
          </ac:grpSpMkLst>
        </pc:grpChg>
        <pc:grpChg chg="del">
          <ac:chgData name="Nino Philip Ramones" userId="1068934f-e3b4-4e88-ba23-4cb57230c594" providerId="ADAL" clId="{8CB2B8AF-A82A-44C4-8ACE-B3900E30AC94}" dt="2023-03-10T11:07:14.689" v="14144" actId="478"/>
          <ac:grpSpMkLst>
            <pc:docMk/>
            <pc:sldMk cId="589416536" sldId="278"/>
            <ac:grpSpMk id="18" creationId="{7D0A2EEA-2CFC-F682-1F9E-2D17C68AB9F9}"/>
          </ac:grpSpMkLst>
        </pc:grpChg>
        <pc:grpChg chg="del">
          <ac:chgData name="Nino Philip Ramones" userId="1068934f-e3b4-4e88-ba23-4cb57230c594" providerId="ADAL" clId="{8CB2B8AF-A82A-44C4-8ACE-B3900E30AC94}" dt="2023-03-10T11:23:09.033" v="14215" actId="478"/>
          <ac:grpSpMkLst>
            <pc:docMk/>
            <pc:sldMk cId="589416536" sldId="278"/>
            <ac:grpSpMk id="27" creationId="{2526845E-0B01-D685-F863-58009154941E}"/>
          </ac:grpSpMkLst>
        </pc:grpChg>
        <pc:picChg chg="add mod modCrop">
          <ac:chgData name="Nino Philip Ramones" userId="1068934f-e3b4-4e88-ba23-4cb57230c594" providerId="ADAL" clId="{8CB2B8AF-A82A-44C4-8ACE-B3900E30AC94}" dt="2023-03-10T11:34:14.185" v="15122" actId="164"/>
          <ac:picMkLst>
            <pc:docMk/>
            <pc:sldMk cId="589416536" sldId="278"/>
            <ac:picMk id="8" creationId="{D8976520-B2EC-28B0-DDCD-5492B8FB697F}"/>
          </ac:picMkLst>
        </pc:picChg>
        <pc:picChg chg="mod topLvl modCrop">
          <ac:chgData name="Nino Philip Ramones" userId="1068934f-e3b4-4e88-ba23-4cb57230c594" providerId="ADAL" clId="{8CB2B8AF-A82A-44C4-8ACE-B3900E30AC94}" dt="2023-03-10T11:34:14.185" v="15122" actId="164"/>
          <ac:picMkLst>
            <pc:docMk/>
            <pc:sldMk cId="589416536" sldId="278"/>
            <ac:picMk id="15" creationId="{24DA3179-8C0A-2F5F-13EE-1192022EB930}"/>
          </ac:picMkLst>
        </pc:picChg>
        <pc:picChg chg="del">
          <ac:chgData name="Nino Philip Ramones" userId="1068934f-e3b4-4e88-ba23-4cb57230c594" providerId="ADAL" clId="{8CB2B8AF-A82A-44C4-8ACE-B3900E30AC94}" dt="2023-03-10T11:07:14.689" v="14144" actId="478"/>
          <ac:picMkLst>
            <pc:docMk/>
            <pc:sldMk cId="589416536" sldId="278"/>
            <ac:picMk id="17" creationId="{2BD66BC6-F8E9-B5A2-8CCB-6F110FA6E4D0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2:58:27.943" v="16430" actId="2711"/>
        <pc:sldMkLst>
          <pc:docMk/>
          <pc:sldMk cId="2668961407" sldId="279"/>
        </pc:sldMkLst>
        <pc:spChg chg="mod">
          <ac:chgData name="Nino Philip Ramones" userId="1068934f-e3b4-4e88-ba23-4cb57230c594" providerId="ADAL" clId="{8CB2B8AF-A82A-44C4-8ACE-B3900E30AC94}" dt="2023-03-10T12:57:49.213" v="16427" actId="2711"/>
          <ac:spMkLst>
            <pc:docMk/>
            <pc:sldMk cId="2668961407" sldId="27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8CB2B8AF-A82A-44C4-8ACE-B3900E30AC94}" dt="2023-03-10T11:36:55.330" v="15152" actId="20577"/>
          <ac:spMkLst>
            <pc:docMk/>
            <pc:sldMk cId="2668961407" sldId="279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11:37:29.142" v="15164" actId="20577"/>
          <ac:spMkLst>
            <pc:docMk/>
            <pc:sldMk cId="2668961407" sldId="279"/>
            <ac:spMk id="13" creationId="{E7B50B3A-133F-FA4D-C075-BA62ED3FA83D}"/>
          </ac:spMkLst>
        </pc:spChg>
        <pc:spChg chg="add mod">
          <ac:chgData name="Nino Philip Ramones" userId="1068934f-e3b4-4e88-ba23-4cb57230c594" providerId="ADAL" clId="{8CB2B8AF-A82A-44C4-8ACE-B3900E30AC94}" dt="2023-03-10T12:58:07.637" v="16428" actId="1582"/>
          <ac:spMkLst>
            <pc:docMk/>
            <pc:sldMk cId="2668961407" sldId="279"/>
            <ac:spMk id="17" creationId="{D6CD9F27-3726-A4CE-B72A-5491ED86E631}"/>
          </ac:spMkLst>
        </pc:spChg>
        <pc:spChg chg="add mod">
          <ac:chgData name="Nino Philip Ramones" userId="1068934f-e3b4-4e88-ba23-4cb57230c594" providerId="ADAL" clId="{8CB2B8AF-A82A-44C4-8ACE-B3900E30AC94}" dt="2023-03-10T12:58:27.943" v="16430" actId="2711"/>
          <ac:spMkLst>
            <pc:docMk/>
            <pc:sldMk cId="2668961407" sldId="279"/>
            <ac:spMk id="18" creationId="{AF367E45-8898-6A0D-8E8D-3F31A44D3CA9}"/>
          </ac:spMkLst>
        </pc:spChg>
        <pc:picChg chg="del">
          <ac:chgData name="Nino Philip Ramones" userId="1068934f-e3b4-4e88-ba23-4cb57230c594" providerId="ADAL" clId="{8CB2B8AF-A82A-44C4-8ACE-B3900E30AC94}" dt="2023-03-10T11:36:58.363" v="15153" actId="478"/>
          <ac:picMkLst>
            <pc:docMk/>
            <pc:sldMk cId="2668961407" sldId="279"/>
            <ac:picMk id="15" creationId="{1EB88930-A639-691E-0FCA-B6C35CBC3F9D}"/>
          </ac:picMkLst>
        </pc:picChg>
        <pc:picChg chg="add mod">
          <ac:chgData name="Nino Philip Ramones" userId="1068934f-e3b4-4e88-ba23-4cb57230c594" providerId="ADAL" clId="{8CB2B8AF-A82A-44C4-8ACE-B3900E30AC94}" dt="2023-03-10T11:37:25.304" v="15158" actId="14100"/>
          <ac:picMkLst>
            <pc:docMk/>
            <pc:sldMk cId="2668961407" sldId="279"/>
            <ac:picMk id="16" creationId="{AC1DEE82-940E-2615-BE26-3E0B6618064F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3:16:43.734" v="17198" actId="255"/>
        <pc:sldMkLst>
          <pc:docMk/>
          <pc:sldMk cId="3713819476" sldId="280"/>
        </pc:sldMkLst>
        <pc:spChg chg="mod">
          <ac:chgData name="Nino Philip Ramones" userId="1068934f-e3b4-4e88-ba23-4cb57230c594" providerId="ADAL" clId="{8CB2B8AF-A82A-44C4-8ACE-B3900E30AC94}" dt="2023-03-10T13:16:43.734" v="17198" actId="255"/>
          <ac:spMkLst>
            <pc:docMk/>
            <pc:sldMk cId="3713819476" sldId="280"/>
            <ac:spMk id="6" creationId="{1C139C71-43D8-DA15-F46A-8598CDF1F78A}"/>
          </ac:spMkLst>
        </pc:spChg>
        <pc:grpChg chg="del">
          <ac:chgData name="Nino Philip Ramones" userId="1068934f-e3b4-4e88-ba23-4cb57230c594" providerId="ADAL" clId="{8CB2B8AF-A82A-44C4-8ACE-B3900E30AC94}" dt="2023-03-10T12:58:54.126" v="16434" actId="478"/>
          <ac:grpSpMkLst>
            <pc:docMk/>
            <pc:sldMk cId="3713819476" sldId="280"/>
            <ac:grpSpMk id="9" creationId="{D8F08FAD-C798-7881-2F7F-E0E15A3C7974}"/>
          </ac:grpSpMkLst>
        </pc:grpChg>
        <pc:picChg chg="del topLvl">
          <ac:chgData name="Nino Philip Ramones" userId="1068934f-e3b4-4e88-ba23-4cb57230c594" providerId="ADAL" clId="{8CB2B8AF-A82A-44C4-8ACE-B3900E30AC94}" dt="2023-03-10T12:58:54.126" v="16434" actId="478"/>
          <ac:picMkLst>
            <pc:docMk/>
            <pc:sldMk cId="3713819476" sldId="280"/>
            <ac:picMk id="8" creationId="{D8976520-B2EC-28B0-DDCD-5492B8FB697F}"/>
          </ac:picMkLst>
        </pc:picChg>
        <pc:picChg chg="add mod modCrop">
          <ac:chgData name="Nino Philip Ramones" userId="1068934f-e3b4-4e88-ba23-4cb57230c594" providerId="ADAL" clId="{8CB2B8AF-A82A-44C4-8ACE-B3900E30AC94}" dt="2023-03-10T13:06:19.063" v="16503" actId="1076"/>
          <ac:picMkLst>
            <pc:docMk/>
            <pc:sldMk cId="3713819476" sldId="280"/>
            <ac:picMk id="10" creationId="{2EAB68FA-8686-0460-F630-6BD6B0D44DE3}"/>
          </ac:picMkLst>
        </pc:picChg>
        <pc:picChg chg="topLvl">
          <ac:chgData name="Nino Philip Ramones" userId="1068934f-e3b4-4e88-ba23-4cb57230c594" providerId="ADAL" clId="{8CB2B8AF-A82A-44C4-8ACE-B3900E30AC94}" dt="2023-03-10T12:58:54.126" v="16434" actId="478"/>
          <ac:picMkLst>
            <pc:docMk/>
            <pc:sldMk cId="3713819476" sldId="280"/>
            <ac:picMk id="15" creationId="{24DA3179-8C0A-2F5F-13EE-1192022EB930}"/>
          </ac:picMkLst>
        </pc:picChg>
      </pc:sldChg>
      <pc:sldChg chg="addSp delSp modSp add mod ord">
        <pc:chgData name="Nino Philip Ramones" userId="1068934f-e3b4-4e88-ba23-4cb57230c594" providerId="ADAL" clId="{8CB2B8AF-A82A-44C4-8ACE-B3900E30AC94}" dt="2023-03-10T13:57:49.949" v="20018" actId="2711"/>
        <pc:sldMkLst>
          <pc:docMk/>
          <pc:sldMk cId="3042634148" sldId="281"/>
        </pc:sldMkLst>
        <pc:spChg chg="mod">
          <ac:chgData name="Nino Philip Ramones" userId="1068934f-e3b4-4e88-ba23-4cb57230c594" providerId="ADAL" clId="{8CB2B8AF-A82A-44C4-8ACE-B3900E30AC94}" dt="2023-03-10T13:57:49.949" v="20018" actId="2711"/>
          <ac:spMkLst>
            <pc:docMk/>
            <pc:sldMk cId="3042634148" sldId="281"/>
            <ac:spMk id="6" creationId="{1C139C71-43D8-DA15-F46A-8598CDF1F78A}"/>
          </ac:spMkLst>
        </pc:spChg>
        <pc:spChg chg="add del mod">
          <ac:chgData name="Nino Philip Ramones" userId="1068934f-e3b4-4e88-ba23-4cb57230c594" providerId="ADAL" clId="{8CB2B8AF-A82A-44C4-8ACE-B3900E30AC94}" dt="2023-03-10T13:37:20.150" v="18961" actId="478"/>
          <ac:spMkLst>
            <pc:docMk/>
            <pc:sldMk cId="3042634148" sldId="281"/>
            <ac:spMk id="7" creationId="{7110FBF5-AA77-08B7-6F54-8C1C6143277D}"/>
          </ac:spMkLst>
        </pc:spChg>
        <pc:spChg chg="mod">
          <ac:chgData name="Nino Philip Ramones" userId="1068934f-e3b4-4e88-ba23-4cb57230c594" providerId="ADAL" clId="{8CB2B8AF-A82A-44C4-8ACE-B3900E30AC94}" dt="2023-03-10T13:19:13.682" v="17212" actId="20577"/>
          <ac:spMkLst>
            <pc:docMk/>
            <pc:sldMk cId="3042634148" sldId="281"/>
            <ac:spMk id="8" creationId="{32B64BE8-E37B-9676-4EB5-17CAABB97627}"/>
          </ac:spMkLst>
        </pc:spChg>
        <pc:spChg chg="mod">
          <ac:chgData name="Nino Philip Ramones" userId="1068934f-e3b4-4e88-ba23-4cb57230c594" providerId="ADAL" clId="{8CB2B8AF-A82A-44C4-8ACE-B3900E30AC94}" dt="2023-03-10T13:38:56.699" v="18971"/>
          <ac:spMkLst>
            <pc:docMk/>
            <pc:sldMk cId="3042634148" sldId="281"/>
            <ac:spMk id="11" creationId="{989542B2-3AB0-8C8A-7BA3-D16F4CE19DA4}"/>
          </ac:spMkLst>
        </pc:spChg>
        <pc:spChg chg="mod">
          <ac:chgData name="Nino Philip Ramones" userId="1068934f-e3b4-4e88-ba23-4cb57230c594" providerId="ADAL" clId="{8CB2B8AF-A82A-44C4-8ACE-B3900E30AC94}" dt="2023-03-10T13:38:56.699" v="18971"/>
          <ac:spMkLst>
            <pc:docMk/>
            <pc:sldMk cId="3042634148" sldId="281"/>
            <ac:spMk id="12" creationId="{F60EFD14-C1EC-FEB6-750B-630972B10642}"/>
          </ac:spMkLst>
        </pc:spChg>
        <pc:spChg chg="mod">
          <ac:chgData name="Nino Philip Ramones" userId="1068934f-e3b4-4e88-ba23-4cb57230c594" providerId="ADAL" clId="{8CB2B8AF-A82A-44C4-8ACE-B3900E30AC94}" dt="2023-03-10T13:38:56.699" v="18971"/>
          <ac:spMkLst>
            <pc:docMk/>
            <pc:sldMk cId="3042634148" sldId="281"/>
            <ac:spMk id="13" creationId="{FBE9D28C-5B33-8ADD-EA30-BC5329219943}"/>
          </ac:spMkLst>
        </pc:spChg>
        <pc:spChg chg="mod">
          <ac:chgData name="Nino Philip Ramones" userId="1068934f-e3b4-4e88-ba23-4cb57230c594" providerId="ADAL" clId="{8CB2B8AF-A82A-44C4-8ACE-B3900E30AC94}" dt="2023-03-10T13:38:56.699" v="18971"/>
          <ac:spMkLst>
            <pc:docMk/>
            <pc:sldMk cId="3042634148" sldId="281"/>
            <ac:spMk id="14" creationId="{BC1A3F43-E439-C1CA-165F-1033777C0044}"/>
          </ac:spMkLst>
        </pc:spChg>
        <pc:grpChg chg="add mod">
          <ac:chgData name="Nino Philip Ramones" userId="1068934f-e3b4-4e88-ba23-4cb57230c594" providerId="ADAL" clId="{8CB2B8AF-A82A-44C4-8ACE-B3900E30AC94}" dt="2023-03-10T13:40:57.950" v="18982" actId="1076"/>
          <ac:grpSpMkLst>
            <pc:docMk/>
            <pc:sldMk cId="3042634148" sldId="281"/>
            <ac:grpSpMk id="10" creationId="{11036F8C-35FC-48A0-B58D-493ECF2FD630}"/>
          </ac:grpSpMkLst>
        </pc:grpChg>
        <pc:grpChg chg="del">
          <ac:chgData name="Nino Philip Ramones" userId="1068934f-e3b4-4e88-ba23-4cb57230c594" providerId="ADAL" clId="{8CB2B8AF-A82A-44C4-8ACE-B3900E30AC94}" dt="2023-03-10T13:19:08.115" v="17202" actId="478"/>
          <ac:grpSpMkLst>
            <pc:docMk/>
            <pc:sldMk cId="3042634148" sldId="281"/>
            <ac:grpSpMk id="33" creationId="{AD4707F5-6FE1-FEA7-D4DA-F7E1D4A0C644}"/>
          </ac:grpSpMkLst>
        </pc:grpChg>
        <pc:picChg chg="add del mod">
          <ac:chgData name="Nino Philip Ramones" userId="1068934f-e3b4-4e88-ba23-4cb57230c594" providerId="ADAL" clId="{8CB2B8AF-A82A-44C4-8ACE-B3900E30AC94}" dt="2023-03-10T13:38:44.807" v="18970" actId="478"/>
          <ac:picMkLst>
            <pc:docMk/>
            <pc:sldMk cId="3042634148" sldId="281"/>
            <ac:picMk id="9" creationId="{608A8B33-7E0B-BAE4-02D2-8084C0F842B9}"/>
          </ac:picMkLst>
        </pc:picChg>
      </pc:sldChg>
      <pc:sldChg chg="addSp modSp add mod">
        <pc:chgData name="Nino Philip Ramones" userId="1068934f-e3b4-4e88-ba23-4cb57230c594" providerId="ADAL" clId="{8CB2B8AF-A82A-44C4-8ACE-B3900E30AC94}" dt="2023-03-10T14:07:16.080" v="20121" actId="1076"/>
        <pc:sldMkLst>
          <pc:docMk/>
          <pc:sldMk cId="2124879564" sldId="282"/>
        </pc:sldMkLst>
        <pc:spChg chg="mod">
          <ac:chgData name="Nino Philip Ramones" userId="1068934f-e3b4-4e88-ba23-4cb57230c594" providerId="ADAL" clId="{8CB2B8AF-A82A-44C4-8ACE-B3900E30AC94}" dt="2023-03-10T14:06:29.859" v="20106" actId="1035"/>
          <ac:spMkLst>
            <pc:docMk/>
            <pc:sldMk cId="2124879564" sldId="282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8CB2B8AF-A82A-44C4-8ACE-B3900E30AC94}" dt="2023-03-10T14:06:36.098" v="20114" actId="1036"/>
          <ac:spMkLst>
            <pc:docMk/>
            <pc:sldMk cId="2124879564" sldId="282"/>
            <ac:spMk id="7" creationId="{371E6B4D-82A7-5E51-F870-CD5CB44F69BE}"/>
          </ac:spMkLst>
        </pc:spChg>
        <pc:spChg chg="mod">
          <ac:chgData name="Nino Philip Ramones" userId="1068934f-e3b4-4e88-ba23-4cb57230c594" providerId="ADAL" clId="{8CB2B8AF-A82A-44C4-8ACE-B3900E30AC94}" dt="2023-03-10T13:41:58.907" v="19032" actId="20577"/>
          <ac:spMkLst>
            <pc:docMk/>
            <pc:sldMk cId="2124879564" sldId="282"/>
            <ac:spMk id="8" creationId="{32B64BE8-E37B-9676-4EB5-17CAABB97627}"/>
          </ac:spMkLst>
        </pc:spChg>
        <pc:spChg chg="add mod">
          <ac:chgData name="Nino Philip Ramones" userId="1068934f-e3b4-4e88-ba23-4cb57230c594" providerId="ADAL" clId="{8CB2B8AF-A82A-44C4-8ACE-B3900E30AC94}" dt="2023-03-10T14:06:36.098" v="20114" actId="1036"/>
          <ac:spMkLst>
            <pc:docMk/>
            <pc:sldMk cId="2124879564" sldId="282"/>
            <ac:spMk id="9" creationId="{5A8CE56E-616D-7AEA-3FD6-3C2C4ED2E77D}"/>
          </ac:spMkLst>
        </pc:spChg>
        <pc:spChg chg="add mod">
          <ac:chgData name="Nino Philip Ramones" userId="1068934f-e3b4-4e88-ba23-4cb57230c594" providerId="ADAL" clId="{8CB2B8AF-A82A-44C4-8ACE-B3900E30AC94}" dt="2023-03-10T14:06:53.523" v="20115" actId="1076"/>
          <ac:spMkLst>
            <pc:docMk/>
            <pc:sldMk cId="2124879564" sldId="282"/>
            <ac:spMk id="15" creationId="{B7016611-C19B-F981-0493-1C1AAFFC517B}"/>
          </ac:spMkLst>
        </pc:spChg>
        <pc:spChg chg="add mod">
          <ac:chgData name="Nino Philip Ramones" userId="1068934f-e3b4-4e88-ba23-4cb57230c594" providerId="ADAL" clId="{8CB2B8AF-A82A-44C4-8ACE-B3900E30AC94}" dt="2023-03-10T14:07:16.080" v="20121" actId="1076"/>
          <ac:spMkLst>
            <pc:docMk/>
            <pc:sldMk cId="2124879564" sldId="282"/>
            <ac:spMk id="16" creationId="{93640B3D-36FC-1768-2FB8-1BFEB1323F57}"/>
          </ac:spMkLst>
        </pc:spChg>
      </pc:sldChg>
    </pc:docChg>
  </pc:docChgLst>
  <pc:docChgLst>
    <pc:chgData name="Nino Philip Ramones" userId="1068934f-e3b4-4e88-ba23-4cb57230c594" providerId="ADAL" clId="{3EDE9BFA-8B59-47F5-8DD4-63F597CAF416}"/>
    <pc:docChg chg="undo redo custSel addSld delSld modSld sldOrd">
      <pc:chgData name="Nino Philip Ramones" userId="1068934f-e3b4-4e88-ba23-4cb57230c594" providerId="ADAL" clId="{3EDE9BFA-8B59-47F5-8DD4-63F597CAF416}" dt="2023-07-03T16:36:23.128" v="12630" actId="20577"/>
      <pc:docMkLst>
        <pc:docMk/>
      </pc:docMkLst>
      <pc:sldChg chg="addSp delSp modSp mod">
        <pc:chgData name="Nino Philip Ramones" userId="1068934f-e3b4-4e88-ba23-4cb57230c594" providerId="ADAL" clId="{3EDE9BFA-8B59-47F5-8DD4-63F597CAF416}" dt="2023-07-03T09:13:08.215" v="1011"/>
        <pc:sldMkLst>
          <pc:docMk/>
          <pc:sldMk cId="2902220017" sldId="260"/>
        </pc:sldMkLst>
        <pc:spChg chg="mod">
          <ac:chgData name="Nino Philip Ramones" userId="1068934f-e3b4-4e88-ba23-4cb57230c594" providerId="ADAL" clId="{3EDE9BFA-8B59-47F5-8DD4-63F597CAF416}" dt="2023-07-03T08:58:08.571" v="111" actId="20577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3EDE9BFA-8B59-47F5-8DD4-63F597CAF416}" dt="2023-07-03T08:30:02.259" v="68" actId="1035"/>
          <ac:spMkLst>
            <pc:docMk/>
            <pc:sldMk cId="2902220017" sldId="260"/>
            <ac:spMk id="15" creationId="{CB5AF6EE-76A6-CA9D-0627-29C15279BDC6}"/>
          </ac:spMkLst>
        </pc:spChg>
        <pc:spChg chg="add del mod">
          <ac:chgData name="Nino Philip Ramones" userId="1068934f-e3b4-4e88-ba23-4cb57230c594" providerId="ADAL" clId="{3EDE9BFA-8B59-47F5-8DD4-63F597CAF416}" dt="2023-07-03T09:01:16.930" v="141" actId="478"/>
          <ac:spMkLst>
            <pc:docMk/>
            <pc:sldMk cId="2902220017" sldId="260"/>
            <ac:spMk id="25" creationId="{EFB1ED14-53D0-44E8-C8E1-F5DCAE07E4FA}"/>
          </ac:spMkLst>
        </pc:spChg>
        <pc:spChg chg="add del">
          <ac:chgData name="Nino Philip Ramones" userId="1068934f-e3b4-4e88-ba23-4cb57230c594" providerId="ADAL" clId="{3EDE9BFA-8B59-47F5-8DD4-63F597CAF416}" dt="2023-07-03T08:58:25.757" v="115" actId="478"/>
          <ac:spMkLst>
            <pc:docMk/>
            <pc:sldMk cId="2902220017" sldId="260"/>
            <ac:spMk id="29" creationId="{D3477DD6-20F8-B844-531F-A4D45B04E6BF}"/>
          </ac:spMkLst>
        </pc:spChg>
        <pc:spChg chg="add del mod">
          <ac:chgData name="Nino Philip Ramones" userId="1068934f-e3b4-4e88-ba23-4cb57230c594" providerId="ADAL" clId="{3EDE9BFA-8B59-47F5-8DD4-63F597CAF416}" dt="2023-07-03T09:01:14.648" v="140" actId="478"/>
          <ac:spMkLst>
            <pc:docMk/>
            <pc:sldMk cId="2902220017" sldId="260"/>
            <ac:spMk id="30" creationId="{FA72B6DE-6804-A138-3C63-56300126B1F8}"/>
          </ac:spMkLst>
        </pc:spChg>
        <pc:spChg chg="add del mod">
          <ac:chgData name="Nino Philip Ramones" userId="1068934f-e3b4-4e88-ba23-4cb57230c594" providerId="ADAL" clId="{3EDE9BFA-8B59-47F5-8DD4-63F597CAF416}" dt="2023-07-03T09:01:13.025" v="139" actId="478"/>
          <ac:spMkLst>
            <pc:docMk/>
            <pc:sldMk cId="2902220017" sldId="260"/>
            <ac:spMk id="34" creationId="{329AACA7-35DF-503E-5F3E-DFB0178DD45F}"/>
          </ac:spMkLst>
        </pc:spChg>
        <pc:spChg chg="add del mod">
          <ac:chgData name="Nino Philip Ramones" userId="1068934f-e3b4-4e88-ba23-4cb57230c594" providerId="ADAL" clId="{3EDE9BFA-8B59-47F5-8DD4-63F597CAF416}" dt="2023-07-03T09:12:48.171" v="1009" actId="478"/>
          <ac:spMkLst>
            <pc:docMk/>
            <pc:sldMk cId="2902220017" sldId="260"/>
            <ac:spMk id="38" creationId="{1DFC7312-0D5A-5327-347F-05D1D5858BD3}"/>
          </ac:spMkLst>
        </pc:spChg>
        <pc:picChg chg="del">
          <ac:chgData name="Nino Philip Ramones" userId="1068934f-e3b4-4e88-ba23-4cb57230c594" providerId="ADAL" clId="{3EDE9BFA-8B59-47F5-8DD4-63F597CAF416}" dt="2023-07-03T08:58:21.924" v="113" actId="478"/>
          <ac:picMkLst>
            <pc:docMk/>
            <pc:sldMk cId="2902220017" sldId="260"/>
            <ac:picMk id="3" creationId="{29BE9BA6-DEAB-60E1-F172-4E84FA66461D}"/>
          </ac:picMkLst>
        </pc:picChg>
        <pc:picChg chg="del">
          <ac:chgData name="Nino Philip Ramones" userId="1068934f-e3b4-4e88-ba23-4cb57230c594" providerId="ADAL" clId="{3EDE9BFA-8B59-47F5-8DD4-63F597CAF416}" dt="2023-07-03T08:58:19.247" v="112" actId="478"/>
          <ac:picMkLst>
            <pc:docMk/>
            <pc:sldMk cId="2902220017" sldId="260"/>
            <ac:picMk id="4" creationId="{639AB97F-97B0-CE50-37B3-6A23671B6B9B}"/>
          </ac:picMkLst>
        </pc:picChg>
        <pc:picChg chg="add del">
          <ac:chgData name="Nino Philip Ramones" userId="1068934f-e3b4-4e88-ba23-4cb57230c594" providerId="ADAL" clId="{3EDE9BFA-8B59-47F5-8DD4-63F597CAF416}" dt="2023-07-03T08:58:25.757" v="115" actId="478"/>
          <ac:picMkLst>
            <pc:docMk/>
            <pc:sldMk cId="2902220017" sldId="260"/>
            <ac:picMk id="11" creationId="{94AB2FB8-E06C-C5DA-5702-4F166E1B0AD4}"/>
          </ac:picMkLst>
        </pc:picChg>
        <pc:picChg chg="del">
          <ac:chgData name="Nino Philip Ramones" userId="1068934f-e3b4-4e88-ba23-4cb57230c594" providerId="ADAL" clId="{3EDE9BFA-8B59-47F5-8DD4-63F597CAF416}" dt="2023-07-03T08:58:21.924" v="113" actId="478"/>
          <ac:picMkLst>
            <pc:docMk/>
            <pc:sldMk cId="2902220017" sldId="260"/>
            <ac:picMk id="16" creationId="{939A4C42-98DA-D2B8-4197-BE29DC484B9B}"/>
          </ac:picMkLst>
        </pc:picChg>
        <pc:picChg chg="add del">
          <ac:chgData name="Nino Philip Ramones" userId="1068934f-e3b4-4e88-ba23-4cb57230c594" providerId="ADAL" clId="{3EDE9BFA-8B59-47F5-8DD4-63F597CAF416}" dt="2023-07-03T08:58:25.757" v="115" actId="478"/>
          <ac:picMkLst>
            <pc:docMk/>
            <pc:sldMk cId="2902220017" sldId="260"/>
            <ac:picMk id="22" creationId="{78BD71C9-8DBA-4643-5373-D7DE98BFDA6C}"/>
          </ac:picMkLst>
        </pc:picChg>
        <pc:picChg chg="add mod">
          <ac:chgData name="Nino Philip Ramones" userId="1068934f-e3b4-4e88-ba23-4cb57230c594" providerId="ADAL" clId="{3EDE9BFA-8B59-47F5-8DD4-63F597CAF416}" dt="2023-07-03T09:01:04.662" v="138"/>
          <ac:picMkLst>
            <pc:docMk/>
            <pc:sldMk cId="2902220017" sldId="260"/>
            <ac:picMk id="23" creationId="{285FBBD3-5197-BF75-FDFE-ECCDBAE54470}"/>
          </ac:picMkLst>
        </pc:picChg>
        <pc:picChg chg="del">
          <ac:chgData name="Nino Philip Ramones" userId="1068934f-e3b4-4e88-ba23-4cb57230c594" providerId="ADAL" clId="{3EDE9BFA-8B59-47F5-8DD4-63F597CAF416}" dt="2023-07-03T08:58:21.924" v="113" actId="478"/>
          <ac:picMkLst>
            <pc:docMk/>
            <pc:sldMk cId="2902220017" sldId="260"/>
            <ac:picMk id="24" creationId="{FC4EF1AF-287F-2622-8085-D07093A48C9E}"/>
          </ac:picMkLst>
        </pc:picChg>
        <pc:picChg chg="add mod">
          <ac:chgData name="Nino Philip Ramones" userId="1068934f-e3b4-4e88-ba23-4cb57230c594" providerId="ADAL" clId="{3EDE9BFA-8B59-47F5-8DD4-63F597CAF416}" dt="2023-07-03T09:11:44.682" v="999" actId="14100"/>
          <ac:picMkLst>
            <pc:docMk/>
            <pc:sldMk cId="2902220017" sldId="260"/>
            <ac:picMk id="27" creationId="{202682C0-84FC-FA60-4993-13BE106BA82C}"/>
          </ac:picMkLst>
        </pc:picChg>
        <pc:picChg chg="add del">
          <ac:chgData name="Nino Philip Ramones" userId="1068934f-e3b4-4e88-ba23-4cb57230c594" providerId="ADAL" clId="{3EDE9BFA-8B59-47F5-8DD4-63F597CAF416}" dt="2023-07-03T08:58:25.757" v="115" actId="478"/>
          <ac:picMkLst>
            <pc:docMk/>
            <pc:sldMk cId="2902220017" sldId="260"/>
            <ac:picMk id="28" creationId="{81AFE020-EE52-028A-F1B3-5B309C216182}"/>
          </ac:picMkLst>
        </pc:picChg>
        <pc:picChg chg="del">
          <ac:chgData name="Nino Philip Ramones" userId="1068934f-e3b4-4e88-ba23-4cb57230c594" providerId="ADAL" clId="{3EDE9BFA-8B59-47F5-8DD4-63F597CAF416}" dt="2023-07-03T08:58:19.247" v="112" actId="478"/>
          <ac:picMkLst>
            <pc:docMk/>
            <pc:sldMk cId="2902220017" sldId="260"/>
            <ac:picMk id="32" creationId="{11194276-1E80-0846-0817-1222ACF256BF}"/>
          </ac:picMkLst>
        </pc:picChg>
        <pc:picChg chg="add del mod">
          <ac:chgData name="Nino Philip Ramones" userId="1068934f-e3b4-4e88-ba23-4cb57230c594" providerId="ADAL" clId="{3EDE9BFA-8B59-47F5-8DD4-63F597CAF416}" dt="2023-07-03T09:11:49.950" v="1000" actId="478"/>
          <ac:picMkLst>
            <pc:docMk/>
            <pc:sldMk cId="2902220017" sldId="260"/>
            <ac:picMk id="33" creationId="{4BC60D92-BE40-EAE5-9C4D-678D9EA68175}"/>
          </ac:picMkLst>
        </pc:picChg>
        <pc:picChg chg="del">
          <ac:chgData name="Nino Philip Ramones" userId="1068934f-e3b4-4e88-ba23-4cb57230c594" providerId="ADAL" clId="{3EDE9BFA-8B59-47F5-8DD4-63F597CAF416}" dt="2023-07-03T08:58:19.247" v="112" actId="478"/>
          <ac:picMkLst>
            <pc:docMk/>
            <pc:sldMk cId="2902220017" sldId="260"/>
            <ac:picMk id="35" creationId="{06E0550B-5C44-0310-B262-F84670CCC9A4}"/>
          </ac:picMkLst>
        </pc:picChg>
        <pc:picChg chg="add mod">
          <ac:chgData name="Nino Philip Ramones" userId="1068934f-e3b4-4e88-ba23-4cb57230c594" providerId="ADAL" clId="{3EDE9BFA-8B59-47F5-8DD4-63F597CAF416}" dt="2023-07-03T09:13:08.215" v="1011"/>
          <ac:picMkLst>
            <pc:docMk/>
            <pc:sldMk cId="2902220017" sldId="260"/>
            <ac:picMk id="37" creationId="{AFAAF504-39AA-AD0E-32A9-202C7E95ED1A}"/>
          </ac:picMkLst>
        </pc:picChg>
      </pc:sldChg>
      <pc:sldChg chg="modSp mod">
        <pc:chgData name="Nino Philip Ramones" userId="1068934f-e3b4-4e88-ba23-4cb57230c594" providerId="ADAL" clId="{3EDE9BFA-8B59-47F5-8DD4-63F597CAF416}" dt="2023-07-03T09:36:53.388" v="2578" actId="1036"/>
        <pc:sldMkLst>
          <pc:docMk/>
          <pc:sldMk cId="4215421811" sldId="261"/>
        </pc:sldMkLst>
        <pc:spChg chg="mod">
          <ac:chgData name="Nino Philip Ramones" userId="1068934f-e3b4-4e88-ba23-4cb57230c594" providerId="ADAL" clId="{3EDE9BFA-8B59-47F5-8DD4-63F597CAF416}" dt="2023-07-03T09:15:38.371" v="1255" actId="1037"/>
          <ac:spMkLst>
            <pc:docMk/>
            <pc:sldMk cId="4215421811" sldId="261"/>
            <ac:spMk id="5" creationId="{BC141F5B-906B-6265-DA38-F7E04A6C72A8}"/>
          </ac:spMkLst>
        </pc:spChg>
        <pc:spChg chg="mod">
          <ac:chgData name="Nino Philip Ramones" userId="1068934f-e3b4-4e88-ba23-4cb57230c594" providerId="ADAL" clId="{3EDE9BFA-8B59-47F5-8DD4-63F597CAF416}" dt="2023-07-03T09:07:00.833" v="500" actId="20577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3EDE9BFA-8B59-47F5-8DD4-63F597CAF416}" dt="2023-07-03T09:36:34.657" v="2568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3EDE9BFA-8B59-47F5-8DD4-63F597CAF416}" dt="2023-07-03T09:36:48.892" v="2577" actId="20577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3EDE9BFA-8B59-47F5-8DD4-63F597CAF416}" dt="2023-07-03T09:36:53.388" v="2578" actId="1036"/>
          <ac:grpSpMkLst>
            <pc:docMk/>
            <pc:sldMk cId="4215421811" sldId="261"/>
            <ac:grpSpMk id="9" creationId="{86565025-D585-4FE0-F5D0-00D60DC63201}"/>
          </ac:grpSpMkLst>
        </pc:grpChg>
      </pc:sldChg>
      <pc:sldChg chg="addSp delSp modSp mod">
        <pc:chgData name="Nino Philip Ramones" userId="1068934f-e3b4-4e88-ba23-4cb57230c594" providerId="ADAL" clId="{3EDE9BFA-8B59-47F5-8DD4-63F597CAF416}" dt="2023-07-03T16:27:16.794" v="11926" actId="1036"/>
        <pc:sldMkLst>
          <pc:docMk/>
          <pc:sldMk cId="3042634148" sldId="281"/>
        </pc:sldMkLst>
        <pc:spChg chg="mod">
          <ac:chgData name="Nino Philip Ramones" userId="1068934f-e3b4-4e88-ba23-4cb57230c594" providerId="ADAL" clId="{3EDE9BFA-8B59-47F5-8DD4-63F597CAF416}" dt="2023-07-03T16:27:02.351" v="11891" actId="33524"/>
          <ac:spMkLst>
            <pc:docMk/>
            <pc:sldMk cId="3042634148" sldId="28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3EDE9BFA-8B59-47F5-8DD4-63F597CAF416}" dt="2023-07-03T16:27:16.794" v="11926" actId="1036"/>
          <ac:spMkLst>
            <pc:docMk/>
            <pc:sldMk cId="3042634148" sldId="281"/>
            <ac:spMk id="9" creationId="{A4C4677F-45AE-36EE-ABCE-397302091C1F}"/>
          </ac:spMkLst>
        </pc:spChg>
        <pc:spChg chg="mod">
          <ac:chgData name="Nino Philip Ramones" userId="1068934f-e3b4-4e88-ba23-4cb57230c594" providerId="ADAL" clId="{3EDE9BFA-8B59-47F5-8DD4-63F597CAF416}" dt="2023-07-03T16:27:16.794" v="11926" actId="1036"/>
          <ac:spMkLst>
            <pc:docMk/>
            <pc:sldMk cId="3042634148" sldId="281"/>
            <ac:spMk id="15" creationId="{3DE590E7-D5BC-0018-437A-AE6E15E396B6}"/>
          </ac:spMkLst>
        </pc:spChg>
        <pc:spChg chg="mod">
          <ac:chgData name="Nino Philip Ramones" userId="1068934f-e3b4-4e88-ba23-4cb57230c594" providerId="ADAL" clId="{3EDE9BFA-8B59-47F5-8DD4-63F597CAF416}" dt="2023-07-03T09:15:52.577" v="1259"/>
          <ac:spMkLst>
            <pc:docMk/>
            <pc:sldMk cId="3042634148" sldId="281"/>
            <ac:spMk id="17" creationId="{64874698-DF5F-81F0-3977-878EFC221484}"/>
          </ac:spMkLst>
        </pc:spChg>
        <pc:spChg chg="mod">
          <ac:chgData name="Nino Philip Ramones" userId="1068934f-e3b4-4e88-ba23-4cb57230c594" providerId="ADAL" clId="{3EDE9BFA-8B59-47F5-8DD4-63F597CAF416}" dt="2023-07-03T09:15:52.577" v="1259"/>
          <ac:spMkLst>
            <pc:docMk/>
            <pc:sldMk cId="3042634148" sldId="281"/>
            <ac:spMk id="18" creationId="{DB06A263-388D-FF18-9ED1-6333330BEBF9}"/>
          </ac:spMkLst>
        </pc:spChg>
        <pc:grpChg chg="del">
          <ac:chgData name="Nino Philip Ramones" userId="1068934f-e3b4-4e88-ba23-4cb57230c594" providerId="ADAL" clId="{3EDE9BFA-8B59-47F5-8DD4-63F597CAF416}" dt="2023-07-03T09:15:52.107" v="1258" actId="478"/>
          <ac:grpSpMkLst>
            <pc:docMk/>
            <pc:sldMk cId="3042634148" sldId="281"/>
            <ac:grpSpMk id="2" creationId="{CEDD3E93-CED5-2789-BD33-3EDD4512D651}"/>
          </ac:grpSpMkLst>
        </pc:grpChg>
        <pc:grpChg chg="add mod">
          <ac:chgData name="Nino Philip Ramones" userId="1068934f-e3b4-4e88-ba23-4cb57230c594" providerId="ADAL" clId="{3EDE9BFA-8B59-47F5-8DD4-63F597CAF416}" dt="2023-07-03T09:15:52.577" v="1259"/>
          <ac:grpSpMkLst>
            <pc:docMk/>
            <pc:sldMk cId="3042634148" sldId="281"/>
            <ac:grpSpMk id="7" creationId="{6FED7181-EDE5-6D68-4BA8-1E40018220BF}"/>
          </ac:grpSpMkLst>
        </pc:grpChg>
        <pc:cxnChg chg="mod">
          <ac:chgData name="Nino Philip Ramones" userId="1068934f-e3b4-4e88-ba23-4cb57230c594" providerId="ADAL" clId="{3EDE9BFA-8B59-47F5-8DD4-63F597CAF416}" dt="2023-07-03T09:15:52.577" v="1259"/>
          <ac:cxnSpMkLst>
            <pc:docMk/>
            <pc:sldMk cId="3042634148" sldId="281"/>
            <ac:cxnSpMk id="16" creationId="{23693C7B-3E64-84C0-A7F3-2D631309EED9}"/>
          </ac:cxnSpMkLst>
        </pc:cxnChg>
      </pc:sldChg>
      <pc:sldChg chg="addSp delSp modSp mod">
        <pc:chgData name="Nino Philip Ramones" userId="1068934f-e3b4-4e88-ba23-4cb57230c594" providerId="ADAL" clId="{3EDE9BFA-8B59-47F5-8DD4-63F597CAF416}" dt="2023-07-03T14:15:59.156" v="4866" actId="1035"/>
        <pc:sldMkLst>
          <pc:docMk/>
          <pc:sldMk cId="2474797160" sldId="288"/>
        </pc:sldMkLst>
        <pc:spChg chg="mod">
          <ac:chgData name="Nino Philip Ramones" userId="1068934f-e3b4-4e88-ba23-4cb57230c594" providerId="ADAL" clId="{3EDE9BFA-8B59-47F5-8DD4-63F597CAF416}" dt="2023-07-03T09:16:56.345" v="1325" actId="20577"/>
          <ac:spMkLst>
            <pc:docMk/>
            <pc:sldMk cId="2474797160" sldId="28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3EDE9BFA-8B59-47F5-8DD4-63F597CAF416}" dt="2023-07-03T14:15:59.156" v="4866" actId="1035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3EDE9BFA-8B59-47F5-8DD4-63F597CAF416}" dt="2023-07-03T09:15:46.679" v="1257"/>
          <ac:spMkLst>
            <pc:docMk/>
            <pc:sldMk cId="2474797160" sldId="288"/>
            <ac:spMk id="9" creationId="{3A2418E3-5041-2657-4C75-000428D889E0}"/>
          </ac:spMkLst>
        </pc:spChg>
        <pc:spChg chg="mod">
          <ac:chgData name="Nino Philip Ramones" userId="1068934f-e3b4-4e88-ba23-4cb57230c594" providerId="ADAL" clId="{3EDE9BFA-8B59-47F5-8DD4-63F597CAF416}" dt="2023-07-03T09:15:46.679" v="1257"/>
          <ac:spMkLst>
            <pc:docMk/>
            <pc:sldMk cId="2474797160" sldId="288"/>
            <ac:spMk id="10" creationId="{DC77259B-73D1-4E44-FE25-5ED78AA2D62A}"/>
          </ac:spMkLst>
        </pc:spChg>
        <pc:spChg chg="del">
          <ac:chgData name="Nino Philip Ramones" userId="1068934f-e3b4-4e88-ba23-4cb57230c594" providerId="ADAL" clId="{3EDE9BFA-8B59-47F5-8DD4-63F597CAF416}" dt="2023-07-03T09:16:47.816" v="1307" actId="478"/>
          <ac:spMkLst>
            <pc:docMk/>
            <pc:sldMk cId="2474797160" sldId="288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3EDE9BFA-8B59-47F5-8DD4-63F597CAF416}" dt="2023-07-03T14:15:51.787" v="4865" actId="404"/>
          <ac:spMkLst>
            <pc:docMk/>
            <pc:sldMk cId="2474797160" sldId="288"/>
            <ac:spMk id="14" creationId="{FA77A4C6-1E16-8A88-EE9A-B9A6EA7A8EFD}"/>
          </ac:spMkLst>
        </pc:spChg>
        <pc:spChg chg="add mod">
          <ac:chgData name="Nino Philip Ramones" userId="1068934f-e3b4-4e88-ba23-4cb57230c594" providerId="ADAL" clId="{3EDE9BFA-8B59-47F5-8DD4-63F597CAF416}" dt="2023-07-03T09:51:59.099" v="3091" actId="20577"/>
          <ac:spMkLst>
            <pc:docMk/>
            <pc:sldMk cId="2474797160" sldId="288"/>
            <ac:spMk id="15" creationId="{1866B80F-02C2-F790-FD04-F99B8F5F8A04}"/>
          </ac:spMkLst>
        </pc:spChg>
        <pc:spChg chg="add mod">
          <ac:chgData name="Nino Philip Ramones" userId="1068934f-e3b4-4e88-ba23-4cb57230c594" providerId="ADAL" clId="{3EDE9BFA-8B59-47F5-8DD4-63F597CAF416}" dt="2023-07-03T09:50:40.629" v="3070" actId="20577"/>
          <ac:spMkLst>
            <pc:docMk/>
            <pc:sldMk cId="2474797160" sldId="288"/>
            <ac:spMk id="18" creationId="{BDC762C7-52F3-564C-C7F2-3F158255175E}"/>
          </ac:spMkLst>
        </pc:spChg>
        <pc:grpChg chg="del">
          <ac:chgData name="Nino Philip Ramones" userId="1068934f-e3b4-4e88-ba23-4cb57230c594" providerId="ADAL" clId="{3EDE9BFA-8B59-47F5-8DD4-63F597CAF416}" dt="2023-07-03T09:15:46.203" v="1256" actId="478"/>
          <ac:grpSpMkLst>
            <pc:docMk/>
            <pc:sldMk cId="2474797160" sldId="288"/>
            <ac:grpSpMk id="3" creationId="{67068572-4D97-C3DC-3FFA-DEC78008A078}"/>
          </ac:grpSpMkLst>
        </pc:grpChg>
        <pc:grpChg chg="add mod">
          <ac:chgData name="Nino Philip Ramones" userId="1068934f-e3b4-4e88-ba23-4cb57230c594" providerId="ADAL" clId="{3EDE9BFA-8B59-47F5-8DD4-63F597CAF416}" dt="2023-07-03T09:15:46.679" v="1257"/>
          <ac:grpSpMkLst>
            <pc:docMk/>
            <pc:sldMk cId="2474797160" sldId="288"/>
            <ac:grpSpMk id="5" creationId="{DAACC608-A15E-8F1C-FB5A-6BD3F2A142D0}"/>
          </ac:grpSpMkLst>
        </pc:grpChg>
        <pc:picChg chg="del">
          <ac:chgData name="Nino Philip Ramones" userId="1068934f-e3b4-4e88-ba23-4cb57230c594" providerId="ADAL" clId="{3EDE9BFA-8B59-47F5-8DD4-63F597CAF416}" dt="2023-07-03T09:16:45.773" v="1306" actId="478"/>
          <ac:picMkLst>
            <pc:docMk/>
            <pc:sldMk cId="2474797160" sldId="288"/>
            <ac:picMk id="7" creationId="{0A573466-B506-BE73-CBC0-88633508A137}"/>
          </ac:picMkLst>
        </pc:picChg>
        <pc:picChg chg="add mod modCrop">
          <ac:chgData name="Nino Philip Ramones" userId="1068934f-e3b4-4e88-ba23-4cb57230c594" providerId="ADAL" clId="{3EDE9BFA-8B59-47F5-8DD4-63F597CAF416}" dt="2023-07-03T09:50:28.402" v="3066" actId="732"/>
          <ac:picMkLst>
            <pc:docMk/>
            <pc:sldMk cId="2474797160" sldId="288"/>
            <ac:picMk id="17" creationId="{AFCEFD5D-AF1B-83F0-3CC7-21698A92C6B3}"/>
          </ac:picMkLst>
        </pc:picChg>
        <pc:cxnChg chg="mod">
          <ac:chgData name="Nino Philip Ramones" userId="1068934f-e3b4-4e88-ba23-4cb57230c594" providerId="ADAL" clId="{3EDE9BFA-8B59-47F5-8DD4-63F597CAF416}" dt="2023-07-03T09:15:46.679" v="1257"/>
          <ac:cxnSpMkLst>
            <pc:docMk/>
            <pc:sldMk cId="2474797160" sldId="288"/>
            <ac:cxnSpMk id="8" creationId="{2F352BB2-6055-EBD0-5414-CA6AB18B85F8}"/>
          </ac:cxnSpMkLst>
        </pc:cxnChg>
      </pc:sldChg>
      <pc:sldChg chg="addSp delSp modSp add mod">
        <pc:chgData name="Nino Philip Ramones" userId="1068934f-e3b4-4e88-ba23-4cb57230c594" providerId="ADAL" clId="{3EDE9BFA-8B59-47F5-8DD4-63F597CAF416}" dt="2023-07-03T14:14:38.497" v="4862" actId="1036"/>
        <pc:sldMkLst>
          <pc:docMk/>
          <pc:sldMk cId="3863001157" sldId="289"/>
        </pc:sldMkLst>
        <pc:spChg chg="mod">
          <ac:chgData name="Nino Philip Ramones" userId="1068934f-e3b4-4e88-ba23-4cb57230c594" providerId="ADAL" clId="{3EDE9BFA-8B59-47F5-8DD4-63F597CAF416}" dt="2023-07-03T10:21:52.662" v="3107" actId="20577"/>
          <ac:spMkLst>
            <pc:docMk/>
            <pc:sldMk cId="3863001157" sldId="289"/>
            <ac:spMk id="2" creationId="{05373617-D585-BAF0-0B5B-D2CF324A4D6B}"/>
          </ac:spMkLst>
        </pc:spChg>
        <pc:spChg chg="add del mod">
          <ac:chgData name="Nino Philip Ramones" userId="1068934f-e3b4-4e88-ba23-4cb57230c594" providerId="ADAL" clId="{3EDE9BFA-8B59-47F5-8DD4-63F597CAF416}" dt="2023-07-03T10:22:10.818" v="3114" actId="478"/>
          <ac:spMkLst>
            <pc:docMk/>
            <pc:sldMk cId="3863001157" sldId="289"/>
            <ac:spMk id="3" creationId="{312A5901-068E-70E0-5D76-A1261E7A6654}"/>
          </ac:spMkLst>
        </pc:spChg>
        <pc:spChg chg="add del">
          <ac:chgData name="Nino Philip Ramones" userId="1068934f-e3b4-4e88-ba23-4cb57230c594" providerId="ADAL" clId="{3EDE9BFA-8B59-47F5-8DD4-63F597CAF416}" dt="2023-07-03T10:22:13.760" v="3115" actId="478"/>
          <ac:spMkLst>
            <pc:docMk/>
            <pc:sldMk cId="3863001157" sldId="289"/>
            <ac:spMk id="6" creationId="{1C139C71-43D8-DA15-F46A-8598CDF1F78A}"/>
          </ac:spMkLst>
        </pc:spChg>
        <pc:spChg chg="del">
          <ac:chgData name="Nino Philip Ramones" userId="1068934f-e3b4-4e88-ba23-4cb57230c594" providerId="ADAL" clId="{3EDE9BFA-8B59-47F5-8DD4-63F597CAF416}" dt="2023-07-03T10:21:48.682" v="3093" actId="478"/>
          <ac:spMkLst>
            <pc:docMk/>
            <pc:sldMk cId="3863001157" sldId="289"/>
            <ac:spMk id="14" creationId="{FA77A4C6-1E16-8A88-EE9A-B9A6EA7A8EFD}"/>
          </ac:spMkLst>
        </pc:spChg>
        <pc:spChg chg="mod">
          <ac:chgData name="Nino Philip Ramones" userId="1068934f-e3b4-4e88-ba23-4cb57230c594" providerId="ADAL" clId="{3EDE9BFA-8B59-47F5-8DD4-63F597CAF416}" dt="2023-07-03T14:14:15.271" v="4857" actId="1035"/>
          <ac:spMkLst>
            <pc:docMk/>
            <pc:sldMk cId="3863001157" sldId="289"/>
            <ac:spMk id="15" creationId="{1866B80F-02C2-F790-FD04-F99B8F5F8A04}"/>
          </ac:spMkLst>
        </pc:spChg>
        <pc:spChg chg="add mod">
          <ac:chgData name="Nino Philip Ramones" userId="1068934f-e3b4-4e88-ba23-4cb57230c594" providerId="ADAL" clId="{3EDE9BFA-8B59-47F5-8DD4-63F597CAF416}" dt="2023-07-03T14:14:15.271" v="4857" actId="1035"/>
          <ac:spMkLst>
            <pc:docMk/>
            <pc:sldMk cId="3863001157" sldId="289"/>
            <ac:spMk id="16" creationId="{FC59D4C2-0B48-A241-31DE-FD37CA298A85}"/>
          </ac:spMkLst>
        </pc:spChg>
        <pc:spChg chg="add del mod">
          <ac:chgData name="Nino Philip Ramones" userId="1068934f-e3b4-4e88-ba23-4cb57230c594" providerId="ADAL" clId="{3EDE9BFA-8B59-47F5-8DD4-63F597CAF416}" dt="2023-07-03T14:14:38.497" v="4862" actId="1036"/>
          <ac:spMkLst>
            <pc:docMk/>
            <pc:sldMk cId="3863001157" sldId="289"/>
            <ac:spMk id="18" creationId="{BDC762C7-52F3-564C-C7F2-3F158255175E}"/>
          </ac:spMkLst>
        </pc:spChg>
        <pc:grpChg chg="add del mod">
          <ac:chgData name="Nino Philip Ramones" userId="1068934f-e3b4-4e88-ba23-4cb57230c594" providerId="ADAL" clId="{3EDE9BFA-8B59-47F5-8DD4-63F597CAF416}" dt="2023-07-03T14:14:33.982" v="4861" actId="14100"/>
          <ac:grpSpMkLst>
            <pc:docMk/>
            <pc:sldMk cId="3863001157" sldId="289"/>
            <ac:grpSpMk id="13" creationId="{E41EC5D5-BB94-4785-0B77-37E2E2FC8292}"/>
          </ac:grpSpMkLst>
        </pc:grpChg>
        <pc:picChg chg="add mod topLvl">
          <ac:chgData name="Nino Philip Ramones" userId="1068934f-e3b4-4e88-ba23-4cb57230c594" providerId="ADAL" clId="{3EDE9BFA-8B59-47F5-8DD4-63F597CAF416}" dt="2023-07-03T11:02:10.402" v="3987" actId="1035"/>
          <ac:picMkLst>
            <pc:docMk/>
            <pc:sldMk cId="3863001157" sldId="289"/>
            <ac:picMk id="7" creationId="{27CCFFB2-A66C-4F10-60D8-923080CBD7DE}"/>
          </ac:picMkLst>
        </pc:picChg>
        <pc:picChg chg="add del mod topLvl">
          <ac:chgData name="Nino Philip Ramones" userId="1068934f-e3b4-4e88-ba23-4cb57230c594" providerId="ADAL" clId="{3EDE9BFA-8B59-47F5-8DD4-63F597CAF416}" dt="2023-07-03T11:02:10.402" v="3987" actId="1035"/>
          <ac:picMkLst>
            <pc:docMk/>
            <pc:sldMk cId="3863001157" sldId="289"/>
            <ac:picMk id="12" creationId="{C6A9EFEB-FB94-6BC4-57BE-A1CB3F38EC32}"/>
          </ac:picMkLst>
        </pc:picChg>
        <pc:picChg chg="add del">
          <ac:chgData name="Nino Philip Ramones" userId="1068934f-e3b4-4e88-ba23-4cb57230c594" providerId="ADAL" clId="{3EDE9BFA-8B59-47F5-8DD4-63F597CAF416}" dt="2023-07-03T10:22:08.886" v="3113" actId="478"/>
          <ac:picMkLst>
            <pc:docMk/>
            <pc:sldMk cId="3863001157" sldId="289"/>
            <ac:picMk id="17" creationId="{AFCEFD5D-AF1B-83F0-3CC7-21698A92C6B3}"/>
          </ac:picMkLst>
        </pc:picChg>
        <pc:picChg chg="add mod">
          <ac:chgData name="Nino Philip Ramones" userId="1068934f-e3b4-4e88-ba23-4cb57230c594" providerId="ADAL" clId="{3EDE9BFA-8B59-47F5-8DD4-63F597CAF416}" dt="2023-07-03T14:14:15.271" v="4857" actId="1035"/>
          <ac:picMkLst>
            <pc:docMk/>
            <pc:sldMk cId="3863001157" sldId="289"/>
            <ac:picMk id="1026" creationId="{10F9E0E6-E915-E26F-112B-4FDCF9090E7A}"/>
          </ac:picMkLst>
        </pc:picChg>
      </pc:sldChg>
      <pc:sldChg chg="addSp delSp modSp add mod">
        <pc:chgData name="Nino Philip Ramones" userId="1068934f-e3b4-4e88-ba23-4cb57230c594" providerId="ADAL" clId="{3EDE9BFA-8B59-47F5-8DD4-63F597CAF416}" dt="2023-07-03T14:25:25.387" v="5345" actId="1036"/>
        <pc:sldMkLst>
          <pc:docMk/>
          <pc:sldMk cId="2841420230" sldId="290"/>
        </pc:sldMkLst>
        <pc:spChg chg="del">
          <ac:chgData name="Nino Philip Ramones" userId="1068934f-e3b4-4e88-ba23-4cb57230c594" providerId="ADAL" clId="{3EDE9BFA-8B59-47F5-8DD4-63F597CAF416}" dt="2023-07-03T14:05:02.463" v="3997" actId="478"/>
          <ac:spMkLst>
            <pc:docMk/>
            <pc:sldMk cId="2841420230" sldId="290"/>
            <ac:spMk id="2" creationId="{05373617-D585-BAF0-0B5B-D2CF324A4D6B}"/>
          </ac:spMkLst>
        </pc:spChg>
        <pc:spChg chg="mod">
          <ac:chgData name="Nino Philip Ramones" userId="1068934f-e3b4-4e88-ba23-4cb57230c594" providerId="ADAL" clId="{3EDE9BFA-8B59-47F5-8DD4-63F597CAF416}" dt="2023-07-03T14:25:25.387" v="5345" actId="1036"/>
          <ac:spMkLst>
            <pc:docMk/>
            <pc:sldMk cId="2841420230" sldId="290"/>
            <ac:spMk id="15" creationId="{1866B80F-02C2-F790-FD04-F99B8F5F8A04}"/>
          </ac:spMkLst>
        </pc:spChg>
        <pc:spChg chg="del">
          <ac:chgData name="Nino Philip Ramones" userId="1068934f-e3b4-4e88-ba23-4cb57230c594" providerId="ADAL" clId="{3EDE9BFA-8B59-47F5-8DD4-63F597CAF416}" dt="2023-07-03T14:03:54.206" v="3990" actId="478"/>
          <ac:spMkLst>
            <pc:docMk/>
            <pc:sldMk cId="2841420230" sldId="290"/>
            <ac:spMk id="16" creationId="{FC59D4C2-0B48-A241-31DE-FD37CA298A85}"/>
          </ac:spMkLst>
        </pc:spChg>
        <pc:spChg chg="mod">
          <ac:chgData name="Nino Philip Ramones" userId="1068934f-e3b4-4e88-ba23-4cb57230c594" providerId="ADAL" clId="{3EDE9BFA-8B59-47F5-8DD4-63F597CAF416}" dt="2023-07-03T14:06:05.746" v="4008"/>
          <ac:spMkLst>
            <pc:docMk/>
            <pc:sldMk cId="2841420230" sldId="290"/>
            <ac:spMk id="17" creationId="{88D1074F-86FC-B802-D8E5-8F36923B06C8}"/>
          </ac:spMkLst>
        </pc:spChg>
        <pc:spChg chg="add del mod">
          <ac:chgData name="Nino Philip Ramones" userId="1068934f-e3b4-4e88-ba23-4cb57230c594" providerId="ADAL" clId="{3EDE9BFA-8B59-47F5-8DD4-63F597CAF416}" dt="2023-07-03T14:25:17.912" v="5344" actId="1036"/>
          <ac:spMkLst>
            <pc:docMk/>
            <pc:sldMk cId="2841420230" sldId="290"/>
            <ac:spMk id="18" creationId="{BDC762C7-52F3-564C-C7F2-3F158255175E}"/>
          </ac:spMkLst>
        </pc:spChg>
        <pc:spChg chg="mod">
          <ac:chgData name="Nino Philip Ramones" userId="1068934f-e3b4-4e88-ba23-4cb57230c594" providerId="ADAL" clId="{3EDE9BFA-8B59-47F5-8DD4-63F597CAF416}" dt="2023-07-03T14:06:05.746" v="4008"/>
          <ac:spMkLst>
            <pc:docMk/>
            <pc:sldMk cId="2841420230" sldId="290"/>
            <ac:spMk id="19" creationId="{D84A6FE7-ADBF-4497-757A-E148E55A34EB}"/>
          </ac:spMkLst>
        </pc:spChg>
        <pc:spChg chg="mod">
          <ac:chgData name="Nino Philip Ramones" userId="1068934f-e3b4-4e88-ba23-4cb57230c594" providerId="ADAL" clId="{3EDE9BFA-8B59-47F5-8DD4-63F597CAF416}" dt="2023-07-03T14:06:05.746" v="4008"/>
          <ac:spMkLst>
            <pc:docMk/>
            <pc:sldMk cId="2841420230" sldId="290"/>
            <ac:spMk id="20" creationId="{51ABAF44-3B17-4F92-AB07-B89C154A14CB}"/>
          </ac:spMkLst>
        </pc:spChg>
        <pc:spChg chg="mod">
          <ac:chgData name="Nino Philip Ramones" userId="1068934f-e3b4-4e88-ba23-4cb57230c594" providerId="ADAL" clId="{3EDE9BFA-8B59-47F5-8DD4-63F597CAF416}" dt="2023-07-03T14:06:05.746" v="4008"/>
          <ac:spMkLst>
            <pc:docMk/>
            <pc:sldMk cId="2841420230" sldId="290"/>
            <ac:spMk id="21" creationId="{105F4971-8818-57DF-B3D1-1544F6BB3216}"/>
          </ac:spMkLst>
        </pc:spChg>
        <pc:grpChg chg="del">
          <ac:chgData name="Nino Philip Ramones" userId="1068934f-e3b4-4e88-ba23-4cb57230c594" providerId="ADAL" clId="{3EDE9BFA-8B59-47F5-8DD4-63F597CAF416}" dt="2023-07-03T14:05:00.043" v="3996" actId="478"/>
          <ac:grpSpMkLst>
            <pc:docMk/>
            <pc:sldMk cId="2841420230" sldId="290"/>
            <ac:grpSpMk id="5" creationId="{DAACC608-A15E-8F1C-FB5A-6BD3F2A142D0}"/>
          </ac:grpSpMkLst>
        </pc:grpChg>
        <pc:grpChg chg="del">
          <ac:chgData name="Nino Philip Ramones" userId="1068934f-e3b4-4e88-ba23-4cb57230c594" providerId="ADAL" clId="{3EDE9BFA-8B59-47F5-8DD4-63F597CAF416}" dt="2023-07-03T14:03:50.039" v="3989" actId="478"/>
          <ac:grpSpMkLst>
            <pc:docMk/>
            <pc:sldMk cId="2841420230" sldId="290"/>
            <ac:grpSpMk id="13" creationId="{E41EC5D5-BB94-4785-0B77-37E2E2FC8292}"/>
          </ac:grpSpMkLst>
        </pc:grpChg>
        <pc:grpChg chg="add mod">
          <ac:chgData name="Nino Philip Ramones" userId="1068934f-e3b4-4e88-ba23-4cb57230c594" providerId="ADAL" clId="{3EDE9BFA-8B59-47F5-8DD4-63F597CAF416}" dt="2023-07-03T14:25:17.912" v="5344" actId="1036"/>
          <ac:grpSpMkLst>
            <pc:docMk/>
            <pc:sldMk cId="2841420230" sldId="290"/>
            <ac:grpSpMk id="14" creationId="{A3AE8834-9136-8AB4-1200-C175E05FA0DD}"/>
          </ac:grpSpMkLst>
        </pc:grpChg>
        <pc:picChg chg="add mod">
          <ac:chgData name="Nino Philip Ramones" userId="1068934f-e3b4-4e88-ba23-4cb57230c594" providerId="ADAL" clId="{3EDE9BFA-8B59-47F5-8DD4-63F597CAF416}" dt="2023-07-03T14:18:46.222" v="4940" actId="1037"/>
          <ac:picMkLst>
            <pc:docMk/>
            <pc:sldMk cId="2841420230" sldId="290"/>
            <ac:picMk id="4" creationId="{CD185B87-DCBF-A9EA-EA64-FDD6C739EB3C}"/>
          </ac:picMkLst>
        </pc:picChg>
        <pc:picChg chg="add del mod">
          <ac:chgData name="Nino Philip Ramones" userId="1068934f-e3b4-4e88-ba23-4cb57230c594" providerId="ADAL" clId="{3EDE9BFA-8B59-47F5-8DD4-63F597CAF416}" dt="2023-07-03T14:05:29.459" v="4003" actId="478"/>
          <ac:picMkLst>
            <pc:docMk/>
            <pc:sldMk cId="2841420230" sldId="290"/>
            <ac:picMk id="11" creationId="{C9C57C57-C5B7-4BC0-C3DB-F9DA3F6ECF85}"/>
          </ac:picMkLst>
        </pc:picChg>
        <pc:picChg chg="del">
          <ac:chgData name="Nino Philip Ramones" userId="1068934f-e3b4-4e88-ba23-4cb57230c594" providerId="ADAL" clId="{3EDE9BFA-8B59-47F5-8DD4-63F597CAF416}" dt="2023-07-03T14:03:54.206" v="3990" actId="478"/>
          <ac:picMkLst>
            <pc:docMk/>
            <pc:sldMk cId="2841420230" sldId="290"/>
            <ac:picMk id="1026" creationId="{10F9E0E6-E915-E26F-112B-4FDCF9090E7A}"/>
          </ac:picMkLst>
        </pc:picChg>
      </pc:sldChg>
      <pc:sldChg chg="addSp delSp modSp add mod ord">
        <pc:chgData name="Nino Philip Ramones" userId="1068934f-e3b4-4e88-ba23-4cb57230c594" providerId="ADAL" clId="{3EDE9BFA-8B59-47F5-8DD4-63F597CAF416}" dt="2023-07-03T14:31:05.892" v="5903" actId="1035"/>
        <pc:sldMkLst>
          <pc:docMk/>
          <pc:sldMk cId="3487387209" sldId="291"/>
        </pc:sldMkLst>
        <pc:spChg chg="mod">
          <ac:chgData name="Nino Philip Ramones" userId="1068934f-e3b4-4e88-ba23-4cb57230c594" providerId="ADAL" clId="{3EDE9BFA-8B59-47F5-8DD4-63F597CAF416}" dt="2023-07-03T14:19:34.240" v="4963" actId="20577"/>
          <ac:spMkLst>
            <pc:docMk/>
            <pc:sldMk cId="3487387209" sldId="291"/>
            <ac:spMk id="2" creationId="{05373617-D585-BAF0-0B5B-D2CF324A4D6B}"/>
          </ac:spMkLst>
        </pc:spChg>
        <pc:spChg chg="mod">
          <ac:chgData name="Nino Philip Ramones" userId="1068934f-e3b4-4e88-ba23-4cb57230c594" providerId="ADAL" clId="{3EDE9BFA-8B59-47F5-8DD4-63F597CAF416}" dt="2023-07-03T14:30:52.236" v="5902" actId="255"/>
          <ac:spMkLst>
            <pc:docMk/>
            <pc:sldMk cId="3487387209" sldId="291"/>
            <ac:spMk id="15" creationId="{1866B80F-02C2-F790-FD04-F99B8F5F8A04}"/>
          </ac:spMkLst>
        </pc:spChg>
        <pc:spChg chg="del">
          <ac:chgData name="Nino Philip Ramones" userId="1068934f-e3b4-4e88-ba23-4cb57230c594" providerId="ADAL" clId="{3EDE9BFA-8B59-47F5-8DD4-63F597CAF416}" dt="2023-07-03T14:20:01.670" v="4971" actId="478"/>
          <ac:spMkLst>
            <pc:docMk/>
            <pc:sldMk cId="3487387209" sldId="291"/>
            <ac:spMk id="16" creationId="{FC59D4C2-0B48-A241-31DE-FD37CA298A85}"/>
          </ac:spMkLst>
        </pc:spChg>
        <pc:spChg chg="mod">
          <ac:chgData name="Nino Philip Ramones" userId="1068934f-e3b4-4e88-ba23-4cb57230c594" providerId="ADAL" clId="{3EDE9BFA-8B59-47F5-8DD4-63F597CAF416}" dt="2023-07-03T14:31:05.892" v="5903" actId="1035"/>
          <ac:spMkLst>
            <pc:docMk/>
            <pc:sldMk cId="3487387209" sldId="291"/>
            <ac:spMk id="18" creationId="{BDC762C7-52F3-564C-C7F2-3F158255175E}"/>
          </ac:spMkLst>
        </pc:spChg>
        <pc:grpChg chg="del">
          <ac:chgData name="Nino Philip Ramones" userId="1068934f-e3b4-4e88-ba23-4cb57230c594" providerId="ADAL" clId="{3EDE9BFA-8B59-47F5-8DD4-63F597CAF416}" dt="2023-07-03T14:19:38.554" v="4964" actId="478"/>
          <ac:grpSpMkLst>
            <pc:docMk/>
            <pc:sldMk cId="3487387209" sldId="291"/>
            <ac:grpSpMk id="13" creationId="{E41EC5D5-BB94-4785-0B77-37E2E2FC8292}"/>
          </ac:grpSpMkLst>
        </pc:grpChg>
        <pc:picChg chg="add mod">
          <ac:chgData name="Nino Philip Ramones" userId="1068934f-e3b4-4e88-ba23-4cb57230c594" providerId="ADAL" clId="{3EDE9BFA-8B59-47F5-8DD4-63F597CAF416}" dt="2023-07-03T14:19:57.541" v="4970" actId="1076"/>
          <ac:picMkLst>
            <pc:docMk/>
            <pc:sldMk cId="3487387209" sldId="291"/>
            <ac:picMk id="4" creationId="{92E23C1B-76C2-ADEC-2722-9682FA1F29BC}"/>
          </ac:picMkLst>
        </pc:picChg>
        <pc:picChg chg="del">
          <ac:chgData name="Nino Philip Ramones" userId="1068934f-e3b4-4e88-ba23-4cb57230c594" providerId="ADAL" clId="{3EDE9BFA-8B59-47F5-8DD4-63F597CAF416}" dt="2023-07-03T14:20:01.670" v="4971" actId="478"/>
          <ac:picMkLst>
            <pc:docMk/>
            <pc:sldMk cId="3487387209" sldId="291"/>
            <ac:picMk id="1026" creationId="{10F9E0E6-E915-E26F-112B-4FDCF9090E7A}"/>
          </ac:picMkLst>
        </pc:picChg>
      </pc:sldChg>
      <pc:sldChg chg="addSp delSp modSp add mod">
        <pc:chgData name="Nino Philip Ramones" userId="1068934f-e3b4-4e88-ba23-4cb57230c594" providerId="ADAL" clId="{3EDE9BFA-8B59-47F5-8DD4-63F597CAF416}" dt="2023-07-03T16:35:56.814" v="12617" actId="20577"/>
        <pc:sldMkLst>
          <pc:docMk/>
          <pc:sldMk cId="4083962842" sldId="292"/>
        </pc:sldMkLst>
        <pc:spChg chg="mod">
          <ac:chgData name="Nino Philip Ramones" userId="1068934f-e3b4-4e88-ba23-4cb57230c594" providerId="ADAL" clId="{3EDE9BFA-8B59-47F5-8DD4-63F597CAF416}" dt="2023-07-03T14:36:11.477" v="5927" actId="20577"/>
          <ac:spMkLst>
            <pc:docMk/>
            <pc:sldMk cId="4083962842" sldId="292"/>
            <ac:spMk id="2" creationId="{05373617-D585-BAF0-0B5B-D2CF324A4D6B}"/>
          </ac:spMkLst>
        </pc:spChg>
        <pc:spChg chg="add mod">
          <ac:chgData name="Nino Philip Ramones" userId="1068934f-e3b4-4e88-ba23-4cb57230c594" providerId="ADAL" clId="{3EDE9BFA-8B59-47F5-8DD4-63F597CAF416}" dt="2023-07-03T14:57:52.558" v="5971" actId="14100"/>
          <ac:spMkLst>
            <pc:docMk/>
            <pc:sldMk cId="4083962842" sldId="292"/>
            <ac:spMk id="12" creationId="{05FDFB35-325F-A184-A5E5-FC63BF735E29}"/>
          </ac:spMkLst>
        </pc:spChg>
        <pc:spChg chg="mod">
          <ac:chgData name="Nino Philip Ramones" userId="1068934f-e3b4-4e88-ba23-4cb57230c594" providerId="ADAL" clId="{3EDE9BFA-8B59-47F5-8DD4-63F597CAF416}" dt="2023-07-03T15:32:06.844" v="6720" actId="20577"/>
          <ac:spMkLst>
            <pc:docMk/>
            <pc:sldMk cId="4083962842" sldId="292"/>
            <ac:spMk id="15" creationId="{1866B80F-02C2-F790-FD04-F99B8F5F8A04}"/>
          </ac:spMkLst>
        </pc:spChg>
        <pc:spChg chg="mod">
          <ac:chgData name="Nino Philip Ramones" userId="1068934f-e3b4-4e88-ba23-4cb57230c594" providerId="ADAL" clId="{3EDE9BFA-8B59-47F5-8DD4-63F597CAF416}" dt="2023-07-03T16:35:56.814" v="12617" actId="20577"/>
          <ac:spMkLst>
            <pc:docMk/>
            <pc:sldMk cId="4083962842" sldId="292"/>
            <ac:spMk id="18" creationId="{BDC762C7-52F3-564C-C7F2-3F158255175E}"/>
          </ac:spMkLst>
        </pc:spChg>
        <pc:picChg chg="del">
          <ac:chgData name="Nino Philip Ramones" userId="1068934f-e3b4-4e88-ba23-4cb57230c594" providerId="ADAL" clId="{3EDE9BFA-8B59-47F5-8DD4-63F597CAF416}" dt="2023-07-03T14:36:13.559" v="5928" actId="478"/>
          <ac:picMkLst>
            <pc:docMk/>
            <pc:sldMk cId="4083962842" sldId="292"/>
            <ac:picMk id="4" creationId="{92E23C1B-76C2-ADEC-2722-9682FA1F29BC}"/>
          </ac:picMkLst>
        </pc:picChg>
        <pc:picChg chg="add mod">
          <ac:chgData name="Nino Philip Ramones" userId="1068934f-e3b4-4e88-ba23-4cb57230c594" providerId="ADAL" clId="{3EDE9BFA-8B59-47F5-8DD4-63F597CAF416}" dt="2023-07-03T14:55:37.701" v="5950" actId="1076"/>
          <ac:picMkLst>
            <pc:docMk/>
            <pc:sldMk cId="4083962842" sldId="292"/>
            <ac:picMk id="6" creationId="{1A245A8A-53AD-44A8-2063-CA041E283AFD}"/>
          </ac:picMkLst>
        </pc:picChg>
        <pc:picChg chg="add mod">
          <ac:chgData name="Nino Philip Ramones" userId="1068934f-e3b4-4e88-ba23-4cb57230c594" providerId="ADAL" clId="{3EDE9BFA-8B59-47F5-8DD4-63F597CAF416}" dt="2023-07-03T14:55:37.701" v="5950" actId="1076"/>
          <ac:picMkLst>
            <pc:docMk/>
            <pc:sldMk cId="4083962842" sldId="292"/>
            <ac:picMk id="11" creationId="{1499758C-E316-8DC2-3A67-221BFE39D373}"/>
          </ac:picMkLst>
        </pc:picChg>
      </pc:sldChg>
      <pc:sldChg chg="addSp delSp modSp add mod">
        <pc:chgData name="Nino Philip Ramones" userId="1068934f-e3b4-4e88-ba23-4cb57230c594" providerId="ADAL" clId="{3EDE9BFA-8B59-47F5-8DD4-63F597CAF416}" dt="2023-07-03T16:36:02.254" v="12619" actId="20577"/>
        <pc:sldMkLst>
          <pc:docMk/>
          <pc:sldMk cId="2077593314" sldId="293"/>
        </pc:sldMkLst>
        <pc:spChg chg="mod">
          <ac:chgData name="Nino Philip Ramones" userId="1068934f-e3b4-4e88-ba23-4cb57230c594" providerId="ADAL" clId="{3EDE9BFA-8B59-47F5-8DD4-63F597CAF416}" dt="2023-07-03T15:35:47.642" v="6999" actId="1035"/>
          <ac:spMkLst>
            <pc:docMk/>
            <pc:sldMk cId="2077593314" sldId="293"/>
            <ac:spMk id="2" creationId="{05373617-D585-BAF0-0B5B-D2CF324A4D6B}"/>
          </ac:spMkLst>
        </pc:spChg>
        <pc:spChg chg="del">
          <ac:chgData name="Nino Philip Ramones" userId="1068934f-e3b4-4e88-ba23-4cb57230c594" providerId="ADAL" clId="{3EDE9BFA-8B59-47F5-8DD4-63F597CAF416}" dt="2023-07-03T15:34:19.244" v="6975" actId="478"/>
          <ac:spMkLst>
            <pc:docMk/>
            <pc:sldMk cId="2077593314" sldId="293"/>
            <ac:spMk id="12" creationId="{05FDFB35-325F-A184-A5E5-FC63BF735E29}"/>
          </ac:spMkLst>
        </pc:spChg>
        <pc:spChg chg="mod">
          <ac:chgData name="Nino Philip Ramones" userId="1068934f-e3b4-4e88-ba23-4cb57230c594" providerId="ADAL" clId="{3EDE9BFA-8B59-47F5-8DD4-63F597CAF416}" dt="2023-07-03T15:41:20.943" v="7669" actId="1035"/>
          <ac:spMkLst>
            <pc:docMk/>
            <pc:sldMk cId="2077593314" sldId="293"/>
            <ac:spMk id="15" creationId="{1866B80F-02C2-F790-FD04-F99B8F5F8A04}"/>
          </ac:spMkLst>
        </pc:spChg>
        <pc:spChg chg="mod">
          <ac:chgData name="Nino Philip Ramones" userId="1068934f-e3b4-4e88-ba23-4cb57230c594" providerId="ADAL" clId="{3EDE9BFA-8B59-47F5-8DD4-63F597CAF416}" dt="2023-07-03T16:36:02.254" v="12619" actId="20577"/>
          <ac:spMkLst>
            <pc:docMk/>
            <pc:sldMk cId="2077593314" sldId="293"/>
            <ac:spMk id="18" creationId="{BDC762C7-52F3-564C-C7F2-3F158255175E}"/>
          </ac:spMkLst>
        </pc:spChg>
        <pc:grpChg chg="del">
          <ac:chgData name="Nino Philip Ramones" userId="1068934f-e3b4-4e88-ba23-4cb57230c594" providerId="ADAL" clId="{3EDE9BFA-8B59-47F5-8DD4-63F597CAF416}" dt="2023-07-03T15:35:04.941" v="6985" actId="478"/>
          <ac:grpSpMkLst>
            <pc:docMk/>
            <pc:sldMk cId="2077593314" sldId="293"/>
            <ac:grpSpMk id="5" creationId="{DAACC608-A15E-8F1C-FB5A-6BD3F2A142D0}"/>
          </ac:grpSpMkLst>
        </pc:grpChg>
        <pc:picChg chg="add mod">
          <ac:chgData name="Nino Philip Ramones" userId="1068934f-e3b4-4e88-ba23-4cb57230c594" providerId="ADAL" clId="{3EDE9BFA-8B59-47F5-8DD4-63F597CAF416}" dt="2023-07-03T15:37:18.342" v="7107" actId="14100"/>
          <ac:picMkLst>
            <pc:docMk/>
            <pc:sldMk cId="2077593314" sldId="293"/>
            <ac:picMk id="4" creationId="{6719672A-E149-0E8D-E0BD-C393EFD081D4}"/>
          </ac:picMkLst>
        </pc:picChg>
        <pc:picChg chg="del">
          <ac:chgData name="Nino Philip Ramones" userId="1068934f-e3b4-4e88-ba23-4cb57230c594" providerId="ADAL" clId="{3EDE9BFA-8B59-47F5-8DD4-63F597CAF416}" dt="2023-07-03T15:34:23.454" v="6976" actId="478"/>
          <ac:picMkLst>
            <pc:docMk/>
            <pc:sldMk cId="2077593314" sldId="293"/>
            <ac:picMk id="6" creationId="{1A245A8A-53AD-44A8-2063-CA041E283AFD}"/>
          </ac:picMkLst>
        </pc:picChg>
        <pc:picChg chg="del">
          <ac:chgData name="Nino Philip Ramones" userId="1068934f-e3b4-4e88-ba23-4cb57230c594" providerId="ADAL" clId="{3EDE9BFA-8B59-47F5-8DD4-63F597CAF416}" dt="2023-07-03T15:34:23.454" v="6976" actId="478"/>
          <ac:picMkLst>
            <pc:docMk/>
            <pc:sldMk cId="2077593314" sldId="293"/>
            <ac:picMk id="11" creationId="{1499758C-E316-8DC2-3A67-221BFE39D373}"/>
          </ac:picMkLst>
        </pc:picChg>
      </pc:sldChg>
      <pc:sldChg chg="addSp delSp modSp add mod ord">
        <pc:chgData name="Nino Philip Ramones" userId="1068934f-e3b4-4e88-ba23-4cb57230c594" providerId="ADAL" clId="{3EDE9BFA-8B59-47F5-8DD4-63F597CAF416}" dt="2023-07-03T16:36:06.262" v="12621" actId="20577"/>
        <pc:sldMkLst>
          <pc:docMk/>
          <pc:sldMk cId="2595169091" sldId="294"/>
        </pc:sldMkLst>
        <pc:spChg chg="mod">
          <ac:chgData name="Nino Philip Ramones" userId="1068934f-e3b4-4e88-ba23-4cb57230c594" providerId="ADAL" clId="{3EDE9BFA-8B59-47F5-8DD4-63F597CAF416}" dt="2023-07-03T15:42:00.386" v="7690" actId="20577"/>
          <ac:spMkLst>
            <pc:docMk/>
            <pc:sldMk cId="2595169091" sldId="294"/>
            <ac:spMk id="2" creationId="{05373617-D585-BAF0-0B5B-D2CF324A4D6B}"/>
          </ac:spMkLst>
        </pc:spChg>
        <pc:spChg chg="del">
          <ac:chgData name="Nino Philip Ramones" userId="1068934f-e3b4-4e88-ba23-4cb57230c594" providerId="ADAL" clId="{3EDE9BFA-8B59-47F5-8DD4-63F597CAF416}" dt="2023-07-03T15:41:54.227" v="7675" actId="478"/>
          <ac:spMkLst>
            <pc:docMk/>
            <pc:sldMk cId="2595169091" sldId="294"/>
            <ac:spMk id="12" creationId="{05FDFB35-325F-A184-A5E5-FC63BF735E29}"/>
          </ac:spMkLst>
        </pc:spChg>
        <pc:spChg chg="mod">
          <ac:chgData name="Nino Philip Ramones" userId="1068934f-e3b4-4e88-ba23-4cb57230c594" providerId="ADAL" clId="{3EDE9BFA-8B59-47F5-8DD4-63F597CAF416}" dt="2023-07-03T15:46:56.311" v="8304" actId="14100"/>
          <ac:spMkLst>
            <pc:docMk/>
            <pc:sldMk cId="2595169091" sldId="294"/>
            <ac:spMk id="15" creationId="{1866B80F-02C2-F790-FD04-F99B8F5F8A04}"/>
          </ac:spMkLst>
        </pc:spChg>
        <pc:spChg chg="mod">
          <ac:chgData name="Nino Philip Ramones" userId="1068934f-e3b4-4e88-ba23-4cb57230c594" providerId="ADAL" clId="{3EDE9BFA-8B59-47F5-8DD4-63F597CAF416}" dt="2023-07-03T16:36:06.262" v="12621" actId="20577"/>
          <ac:spMkLst>
            <pc:docMk/>
            <pc:sldMk cId="2595169091" sldId="294"/>
            <ac:spMk id="18" creationId="{BDC762C7-52F3-564C-C7F2-3F158255175E}"/>
          </ac:spMkLst>
        </pc:spChg>
        <pc:picChg chg="add mod">
          <ac:chgData name="Nino Philip Ramones" userId="1068934f-e3b4-4e88-ba23-4cb57230c594" providerId="ADAL" clId="{3EDE9BFA-8B59-47F5-8DD4-63F597CAF416}" dt="2023-07-03T15:46:45.731" v="8303" actId="1076"/>
          <ac:picMkLst>
            <pc:docMk/>
            <pc:sldMk cId="2595169091" sldId="294"/>
            <ac:picMk id="4" creationId="{5FBB8264-8984-692F-FD60-8F9CF91D7EEC}"/>
          </ac:picMkLst>
        </pc:picChg>
        <pc:picChg chg="del">
          <ac:chgData name="Nino Philip Ramones" userId="1068934f-e3b4-4e88-ba23-4cb57230c594" providerId="ADAL" clId="{3EDE9BFA-8B59-47F5-8DD4-63F597CAF416}" dt="2023-07-03T15:41:47.802" v="7673" actId="478"/>
          <ac:picMkLst>
            <pc:docMk/>
            <pc:sldMk cId="2595169091" sldId="294"/>
            <ac:picMk id="6" creationId="{1A245A8A-53AD-44A8-2063-CA041E283AFD}"/>
          </ac:picMkLst>
        </pc:picChg>
        <pc:picChg chg="del">
          <ac:chgData name="Nino Philip Ramones" userId="1068934f-e3b4-4e88-ba23-4cb57230c594" providerId="ADAL" clId="{3EDE9BFA-8B59-47F5-8DD4-63F597CAF416}" dt="2023-07-03T15:41:47.802" v="7673" actId="478"/>
          <ac:picMkLst>
            <pc:docMk/>
            <pc:sldMk cId="2595169091" sldId="294"/>
            <ac:picMk id="11" creationId="{1499758C-E316-8DC2-3A67-221BFE39D373}"/>
          </ac:picMkLst>
        </pc:picChg>
      </pc:sldChg>
      <pc:sldChg chg="addSp delSp modSp add mod ord">
        <pc:chgData name="Nino Philip Ramones" userId="1068934f-e3b4-4e88-ba23-4cb57230c594" providerId="ADAL" clId="{3EDE9BFA-8B59-47F5-8DD4-63F597CAF416}" dt="2023-07-03T16:36:12.007" v="12623" actId="20577"/>
        <pc:sldMkLst>
          <pc:docMk/>
          <pc:sldMk cId="3946524813" sldId="295"/>
        </pc:sldMkLst>
        <pc:spChg chg="mod">
          <ac:chgData name="Nino Philip Ramones" userId="1068934f-e3b4-4e88-ba23-4cb57230c594" providerId="ADAL" clId="{3EDE9BFA-8B59-47F5-8DD4-63F597CAF416}" dt="2023-07-03T15:51:29.018" v="8502" actId="14100"/>
          <ac:spMkLst>
            <pc:docMk/>
            <pc:sldMk cId="3946524813" sldId="295"/>
            <ac:spMk id="2" creationId="{05373617-D585-BAF0-0B5B-D2CF324A4D6B}"/>
          </ac:spMkLst>
        </pc:spChg>
        <pc:spChg chg="del">
          <ac:chgData name="Nino Philip Ramones" userId="1068934f-e3b4-4e88-ba23-4cb57230c594" providerId="ADAL" clId="{3EDE9BFA-8B59-47F5-8DD4-63F597CAF416}" dt="2023-07-03T15:50:48.577" v="8494" actId="478"/>
          <ac:spMkLst>
            <pc:docMk/>
            <pc:sldMk cId="3946524813" sldId="295"/>
            <ac:spMk id="12" creationId="{05FDFB35-325F-A184-A5E5-FC63BF735E29}"/>
          </ac:spMkLst>
        </pc:spChg>
        <pc:spChg chg="add mod">
          <ac:chgData name="Nino Philip Ramones" userId="1068934f-e3b4-4e88-ba23-4cb57230c594" providerId="ADAL" clId="{3EDE9BFA-8B59-47F5-8DD4-63F597CAF416}" dt="2023-07-03T15:51:38.322" v="8504"/>
          <ac:spMkLst>
            <pc:docMk/>
            <pc:sldMk cId="3946524813" sldId="295"/>
            <ac:spMk id="14" creationId="{C3863A1F-7997-3BD5-E7B2-8D2B8B0BC9B4}"/>
          </ac:spMkLst>
        </pc:spChg>
        <pc:spChg chg="mod">
          <ac:chgData name="Nino Philip Ramones" userId="1068934f-e3b4-4e88-ba23-4cb57230c594" providerId="ADAL" clId="{3EDE9BFA-8B59-47F5-8DD4-63F597CAF416}" dt="2023-07-03T16:01:34.202" v="9677" actId="2711"/>
          <ac:spMkLst>
            <pc:docMk/>
            <pc:sldMk cId="3946524813" sldId="295"/>
            <ac:spMk id="15" creationId="{1866B80F-02C2-F790-FD04-F99B8F5F8A04}"/>
          </ac:spMkLst>
        </pc:spChg>
        <pc:spChg chg="add mod">
          <ac:chgData name="Nino Philip Ramones" userId="1068934f-e3b4-4e88-ba23-4cb57230c594" providerId="ADAL" clId="{3EDE9BFA-8B59-47F5-8DD4-63F597CAF416}" dt="2023-07-03T16:02:10.631" v="9693" actId="2711"/>
          <ac:spMkLst>
            <pc:docMk/>
            <pc:sldMk cId="3946524813" sldId="295"/>
            <ac:spMk id="17" creationId="{44E8A1B9-9675-429D-BDFF-320D52D40D69}"/>
          </ac:spMkLst>
        </pc:spChg>
        <pc:spChg chg="mod">
          <ac:chgData name="Nino Philip Ramones" userId="1068934f-e3b4-4e88-ba23-4cb57230c594" providerId="ADAL" clId="{3EDE9BFA-8B59-47F5-8DD4-63F597CAF416}" dt="2023-07-03T16:36:12.007" v="12623" actId="20577"/>
          <ac:spMkLst>
            <pc:docMk/>
            <pc:sldMk cId="3946524813" sldId="295"/>
            <ac:spMk id="18" creationId="{BDC762C7-52F3-564C-C7F2-3F158255175E}"/>
          </ac:spMkLst>
        </pc:spChg>
        <pc:grpChg chg="add mod">
          <ac:chgData name="Nino Philip Ramones" userId="1068934f-e3b4-4e88-ba23-4cb57230c594" providerId="ADAL" clId="{3EDE9BFA-8B59-47F5-8DD4-63F597CAF416}" dt="2023-07-03T15:55:37.730" v="8732" actId="1076"/>
          <ac:grpSpMkLst>
            <pc:docMk/>
            <pc:sldMk cId="3946524813" sldId="295"/>
            <ac:grpSpMk id="16" creationId="{59A4A99C-E1EE-2856-1EEF-9CF84327B9D0}"/>
          </ac:grpSpMkLst>
        </pc:grpChg>
        <pc:picChg chg="add mod">
          <ac:chgData name="Nino Philip Ramones" userId="1068934f-e3b4-4e88-ba23-4cb57230c594" providerId="ADAL" clId="{3EDE9BFA-8B59-47F5-8DD4-63F597CAF416}" dt="2023-07-03T15:53:09.632" v="8505" actId="164"/>
          <ac:picMkLst>
            <pc:docMk/>
            <pc:sldMk cId="3946524813" sldId="295"/>
            <ac:picMk id="4" creationId="{A410E5DE-0F02-50F1-1168-01F9CCEBFB2F}"/>
          </ac:picMkLst>
        </pc:picChg>
        <pc:picChg chg="del">
          <ac:chgData name="Nino Philip Ramones" userId="1068934f-e3b4-4e88-ba23-4cb57230c594" providerId="ADAL" clId="{3EDE9BFA-8B59-47F5-8DD4-63F597CAF416}" dt="2023-07-03T15:49:08.531" v="8481" actId="478"/>
          <ac:picMkLst>
            <pc:docMk/>
            <pc:sldMk cId="3946524813" sldId="295"/>
            <ac:picMk id="6" creationId="{1A245A8A-53AD-44A8-2063-CA041E283AFD}"/>
          </ac:picMkLst>
        </pc:picChg>
        <pc:picChg chg="del">
          <ac:chgData name="Nino Philip Ramones" userId="1068934f-e3b4-4e88-ba23-4cb57230c594" providerId="ADAL" clId="{3EDE9BFA-8B59-47F5-8DD4-63F597CAF416}" dt="2023-07-03T15:49:08.531" v="8481" actId="478"/>
          <ac:picMkLst>
            <pc:docMk/>
            <pc:sldMk cId="3946524813" sldId="295"/>
            <ac:picMk id="11" creationId="{1499758C-E316-8DC2-3A67-221BFE39D373}"/>
          </ac:picMkLst>
        </pc:picChg>
        <pc:picChg chg="add mod">
          <ac:chgData name="Nino Philip Ramones" userId="1068934f-e3b4-4e88-ba23-4cb57230c594" providerId="ADAL" clId="{3EDE9BFA-8B59-47F5-8DD4-63F597CAF416}" dt="2023-07-03T15:53:09.632" v="8505" actId="164"/>
          <ac:picMkLst>
            <pc:docMk/>
            <pc:sldMk cId="3946524813" sldId="295"/>
            <ac:picMk id="13" creationId="{2A17FD7A-6CAD-031F-F828-D5B22302A6BD}"/>
          </ac:picMkLst>
        </pc:picChg>
      </pc:sldChg>
      <pc:sldChg chg="addSp delSp modSp add mod">
        <pc:chgData name="Nino Philip Ramones" userId="1068934f-e3b4-4e88-ba23-4cb57230c594" providerId="ADAL" clId="{3EDE9BFA-8B59-47F5-8DD4-63F597CAF416}" dt="2023-07-03T16:36:16.393" v="12626" actId="20577"/>
        <pc:sldMkLst>
          <pc:docMk/>
          <pc:sldMk cId="1504688008" sldId="296"/>
        </pc:sldMkLst>
        <pc:spChg chg="del">
          <ac:chgData name="Nino Philip Ramones" userId="1068934f-e3b4-4e88-ba23-4cb57230c594" providerId="ADAL" clId="{3EDE9BFA-8B59-47F5-8DD4-63F597CAF416}" dt="2023-07-03T16:02:40.610" v="9695" actId="478"/>
          <ac:spMkLst>
            <pc:docMk/>
            <pc:sldMk cId="1504688008" sldId="296"/>
            <ac:spMk id="2" creationId="{05373617-D585-BAF0-0B5B-D2CF324A4D6B}"/>
          </ac:spMkLst>
        </pc:spChg>
        <pc:spChg chg="mod">
          <ac:chgData name="Nino Philip Ramones" userId="1068934f-e3b4-4e88-ba23-4cb57230c594" providerId="ADAL" clId="{3EDE9BFA-8B59-47F5-8DD4-63F597CAF416}" dt="2023-07-03T16:05:25.861" v="9703"/>
          <ac:spMkLst>
            <pc:docMk/>
            <pc:sldMk cId="1504688008" sldId="296"/>
            <ac:spMk id="11" creationId="{AB8E65ED-FFF3-C4F7-35CA-9DDBE834C273}"/>
          </ac:spMkLst>
        </pc:spChg>
        <pc:spChg chg="mod">
          <ac:chgData name="Nino Philip Ramones" userId="1068934f-e3b4-4e88-ba23-4cb57230c594" providerId="ADAL" clId="{3EDE9BFA-8B59-47F5-8DD4-63F597CAF416}" dt="2023-07-03T16:05:25.861" v="9703"/>
          <ac:spMkLst>
            <pc:docMk/>
            <pc:sldMk cId="1504688008" sldId="296"/>
            <ac:spMk id="12" creationId="{6AB685BA-340B-12D0-5F06-B4435B25BB9F}"/>
          </ac:spMkLst>
        </pc:spChg>
        <pc:spChg chg="del">
          <ac:chgData name="Nino Philip Ramones" userId="1068934f-e3b4-4e88-ba23-4cb57230c594" providerId="ADAL" clId="{3EDE9BFA-8B59-47F5-8DD4-63F597CAF416}" dt="2023-07-03T16:02:40.610" v="9695" actId="478"/>
          <ac:spMkLst>
            <pc:docMk/>
            <pc:sldMk cId="1504688008" sldId="296"/>
            <ac:spMk id="14" creationId="{C3863A1F-7997-3BD5-E7B2-8D2B8B0BC9B4}"/>
          </ac:spMkLst>
        </pc:spChg>
        <pc:spChg chg="mod">
          <ac:chgData name="Nino Philip Ramones" userId="1068934f-e3b4-4e88-ba23-4cb57230c594" providerId="ADAL" clId="{3EDE9BFA-8B59-47F5-8DD4-63F597CAF416}" dt="2023-07-03T16:18:05.114" v="10819" actId="1035"/>
          <ac:spMkLst>
            <pc:docMk/>
            <pc:sldMk cId="1504688008" sldId="296"/>
            <ac:spMk id="15" creationId="{1866B80F-02C2-F790-FD04-F99B8F5F8A04}"/>
          </ac:spMkLst>
        </pc:spChg>
        <pc:spChg chg="del">
          <ac:chgData name="Nino Philip Ramones" userId="1068934f-e3b4-4e88-ba23-4cb57230c594" providerId="ADAL" clId="{3EDE9BFA-8B59-47F5-8DD4-63F597CAF416}" dt="2023-07-03T16:02:42.765" v="9696" actId="478"/>
          <ac:spMkLst>
            <pc:docMk/>
            <pc:sldMk cId="1504688008" sldId="296"/>
            <ac:spMk id="17" creationId="{44E8A1B9-9675-429D-BDFF-320D52D40D69}"/>
          </ac:spMkLst>
        </pc:spChg>
        <pc:spChg chg="mod">
          <ac:chgData name="Nino Philip Ramones" userId="1068934f-e3b4-4e88-ba23-4cb57230c594" providerId="ADAL" clId="{3EDE9BFA-8B59-47F5-8DD4-63F597CAF416}" dt="2023-07-03T16:36:16.393" v="12626" actId="20577"/>
          <ac:spMkLst>
            <pc:docMk/>
            <pc:sldMk cId="1504688008" sldId="296"/>
            <ac:spMk id="18" creationId="{BDC762C7-52F3-564C-C7F2-3F158255175E}"/>
          </ac:spMkLst>
        </pc:spChg>
        <pc:spChg chg="mod">
          <ac:chgData name="Nino Philip Ramones" userId="1068934f-e3b4-4e88-ba23-4cb57230c594" providerId="ADAL" clId="{3EDE9BFA-8B59-47F5-8DD4-63F597CAF416}" dt="2023-07-03T16:05:25.861" v="9703"/>
          <ac:spMkLst>
            <pc:docMk/>
            <pc:sldMk cId="1504688008" sldId="296"/>
            <ac:spMk id="19" creationId="{BE013F33-DBBC-FABE-813C-D744C46D1B25}"/>
          </ac:spMkLst>
        </pc:spChg>
        <pc:spChg chg="mod">
          <ac:chgData name="Nino Philip Ramones" userId="1068934f-e3b4-4e88-ba23-4cb57230c594" providerId="ADAL" clId="{3EDE9BFA-8B59-47F5-8DD4-63F597CAF416}" dt="2023-07-03T16:05:25.861" v="9703"/>
          <ac:spMkLst>
            <pc:docMk/>
            <pc:sldMk cId="1504688008" sldId="296"/>
            <ac:spMk id="20" creationId="{3C85B733-16C3-458D-DD7B-F2617B092E29}"/>
          </ac:spMkLst>
        </pc:spChg>
        <pc:spChg chg="add del mod">
          <ac:chgData name="Nino Philip Ramones" userId="1068934f-e3b4-4e88-ba23-4cb57230c594" providerId="ADAL" clId="{3EDE9BFA-8B59-47F5-8DD4-63F597CAF416}" dt="2023-07-03T16:15:36.994" v="10631" actId="478"/>
          <ac:spMkLst>
            <pc:docMk/>
            <pc:sldMk cId="1504688008" sldId="296"/>
            <ac:spMk id="21" creationId="{D81BA186-7F3F-2597-BA22-326462990AD9}"/>
          </ac:spMkLst>
        </pc:spChg>
        <pc:spChg chg="add del mod topLvl">
          <ac:chgData name="Nino Philip Ramones" userId="1068934f-e3b4-4e88-ba23-4cb57230c594" providerId="ADAL" clId="{3EDE9BFA-8B59-47F5-8DD4-63F597CAF416}" dt="2023-07-03T16:15:39.968" v="10632" actId="478"/>
          <ac:spMkLst>
            <pc:docMk/>
            <pc:sldMk cId="1504688008" sldId="296"/>
            <ac:spMk id="22" creationId="{8A5C77C1-E71D-08D7-97C2-2E2820073D12}"/>
          </ac:spMkLst>
        </pc:spChg>
        <pc:grpChg chg="del">
          <ac:chgData name="Nino Philip Ramones" userId="1068934f-e3b4-4e88-ba23-4cb57230c594" providerId="ADAL" clId="{3EDE9BFA-8B59-47F5-8DD4-63F597CAF416}" dt="2023-07-03T16:02:40.610" v="9695" actId="478"/>
          <ac:grpSpMkLst>
            <pc:docMk/>
            <pc:sldMk cId="1504688008" sldId="296"/>
            <ac:grpSpMk id="5" creationId="{DAACC608-A15E-8F1C-FB5A-6BD3F2A142D0}"/>
          </ac:grpSpMkLst>
        </pc:grpChg>
        <pc:grpChg chg="add mod">
          <ac:chgData name="Nino Philip Ramones" userId="1068934f-e3b4-4e88-ba23-4cb57230c594" providerId="ADAL" clId="{3EDE9BFA-8B59-47F5-8DD4-63F597CAF416}" dt="2023-07-03T16:18:05.114" v="10819" actId="1035"/>
          <ac:grpSpMkLst>
            <pc:docMk/>
            <pc:sldMk cId="1504688008" sldId="296"/>
            <ac:grpSpMk id="7" creationId="{7D534B6B-D9EF-FBAD-DF46-EAECDEF63874}"/>
          </ac:grpSpMkLst>
        </pc:grpChg>
        <pc:grpChg chg="del">
          <ac:chgData name="Nino Philip Ramones" userId="1068934f-e3b4-4e88-ba23-4cb57230c594" providerId="ADAL" clId="{3EDE9BFA-8B59-47F5-8DD4-63F597CAF416}" dt="2023-07-03T16:02:40.610" v="9695" actId="478"/>
          <ac:grpSpMkLst>
            <pc:docMk/>
            <pc:sldMk cId="1504688008" sldId="296"/>
            <ac:grpSpMk id="16" creationId="{59A4A99C-E1EE-2856-1EEF-9CF84327B9D0}"/>
          </ac:grpSpMkLst>
        </pc:grpChg>
        <pc:grpChg chg="add del mod">
          <ac:chgData name="Nino Philip Ramones" userId="1068934f-e3b4-4e88-ba23-4cb57230c594" providerId="ADAL" clId="{3EDE9BFA-8B59-47F5-8DD4-63F597CAF416}" dt="2023-07-03T16:15:39.968" v="10632" actId="478"/>
          <ac:grpSpMkLst>
            <pc:docMk/>
            <pc:sldMk cId="1504688008" sldId="296"/>
            <ac:grpSpMk id="23" creationId="{5796FAC3-2319-22B2-3630-0C9ED3581AD6}"/>
          </ac:grpSpMkLst>
        </pc:grpChg>
        <pc:picChg chg="add mod topLvl">
          <ac:chgData name="Nino Philip Ramones" userId="1068934f-e3b4-4e88-ba23-4cb57230c594" providerId="ADAL" clId="{3EDE9BFA-8B59-47F5-8DD4-63F597CAF416}" dt="2023-07-03T16:15:39.968" v="10632" actId="478"/>
          <ac:picMkLst>
            <pc:docMk/>
            <pc:sldMk cId="1504688008" sldId="296"/>
            <ac:picMk id="6" creationId="{B0288EAA-E5DB-EF03-12FE-EA304E3B0B73}"/>
          </ac:picMkLst>
        </pc:picChg>
      </pc:sldChg>
      <pc:sldChg chg="addSp modSp add mod ord">
        <pc:chgData name="Nino Philip Ramones" userId="1068934f-e3b4-4e88-ba23-4cb57230c594" providerId="ADAL" clId="{3EDE9BFA-8B59-47F5-8DD4-63F597CAF416}" dt="2023-07-03T16:36:23.128" v="12630" actId="20577"/>
        <pc:sldMkLst>
          <pc:docMk/>
          <pc:sldMk cId="3042439132" sldId="297"/>
        </pc:sldMkLst>
        <pc:spChg chg="mod">
          <ac:chgData name="Nino Philip Ramones" userId="1068934f-e3b4-4e88-ba23-4cb57230c594" providerId="ADAL" clId="{3EDE9BFA-8B59-47F5-8DD4-63F597CAF416}" dt="2023-07-03T16:24:09.700" v="11479" actId="20577"/>
          <ac:spMkLst>
            <pc:docMk/>
            <pc:sldMk cId="3042439132" sldId="297"/>
            <ac:spMk id="15" creationId="{1866B80F-02C2-F790-FD04-F99B8F5F8A04}"/>
          </ac:spMkLst>
        </pc:spChg>
        <pc:spChg chg="mod">
          <ac:chgData name="Nino Philip Ramones" userId="1068934f-e3b4-4e88-ba23-4cb57230c594" providerId="ADAL" clId="{3EDE9BFA-8B59-47F5-8DD4-63F597CAF416}" dt="2023-07-03T16:36:23.128" v="12630" actId="20577"/>
          <ac:spMkLst>
            <pc:docMk/>
            <pc:sldMk cId="3042439132" sldId="297"/>
            <ac:spMk id="18" creationId="{BDC762C7-52F3-564C-C7F2-3F158255175E}"/>
          </ac:spMkLst>
        </pc:spChg>
        <pc:picChg chg="add mod">
          <ac:chgData name="Nino Philip Ramones" userId="1068934f-e3b4-4e88-ba23-4cb57230c594" providerId="ADAL" clId="{3EDE9BFA-8B59-47F5-8DD4-63F597CAF416}" dt="2023-07-03T16:18:43.482" v="10827" actId="1076"/>
          <ac:picMkLst>
            <pc:docMk/>
            <pc:sldMk cId="3042439132" sldId="297"/>
            <ac:picMk id="6" creationId="{EFF454C7-2EF7-D608-8004-ABF98C63B535}"/>
          </ac:picMkLst>
        </pc:picChg>
      </pc:sldChg>
      <pc:sldChg chg="addSp delSp modSp add mod ord">
        <pc:chgData name="Nino Philip Ramones" userId="1068934f-e3b4-4e88-ba23-4cb57230c594" providerId="ADAL" clId="{3EDE9BFA-8B59-47F5-8DD4-63F597CAF416}" dt="2023-07-03T16:35:51.191" v="12615" actId="20577"/>
        <pc:sldMkLst>
          <pc:docMk/>
          <pc:sldMk cId="1432136731" sldId="298"/>
        </pc:sldMkLst>
        <pc:spChg chg="add mod">
          <ac:chgData name="Nino Philip Ramones" userId="1068934f-e3b4-4e88-ba23-4cb57230c594" providerId="ADAL" clId="{3EDE9BFA-8B59-47F5-8DD4-63F597CAF416}" dt="2023-07-03T16:35:51.191" v="12615" actId="20577"/>
          <ac:spMkLst>
            <pc:docMk/>
            <pc:sldMk cId="1432136731" sldId="298"/>
            <ac:spMk id="5" creationId="{0A7501C3-D1A3-4173-8E96-F759A98D17F8}"/>
          </ac:spMkLst>
        </pc:spChg>
        <pc:spChg chg="mod">
          <ac:chgData name="Nino Philip Ramones" userId="1068934f-e3b4-4e88-ba23-4cb57230c594" providerId="ADAL" clId="{3EDE9BFA-8B59-47F5-8DD4-63F597CAF416}" dt="2023-07-03T16:35:18.051" v="12613" actId="1035"/>
          <ac:spMkLst>
            <pc:docMk/>
            <pc:sldMk cId="1432136731" sldId="298"/>
            <ac:spMk id="15" creationId="{1866B80F-02C2-F790-FD04-F99B8F5F8A04}"/>
          </ac:spMkLst>
        </pc:spChg>
        <pc:spChg chg="del">
          <ac:chgData name="Nino Philip Ramones" userId="1068934f-e3b4-4e88-ba23-4cb57230c594" providerId="ADAL" clId="{3EDE9BFA-8B59-47F5-8DD4-63F597CAF416}" dt="2023-07-03T16:28:45.186" v="11938" actId="478"/>
          <ac:spMkLst>
            <pc:docMk/>
            <pc:sldMk cId="1432136731" sldId="298"/>
            <ac:spMk id="18" creationId="{BDC762C7-52F3-564C-C7F2-3F158255175E}"/>
          </ac:spMkLst>
        </pc:spChg>
        <pc:grpChg chg="mod">
          <ac:chgData name="Nino Philip Ramones" userId="1068934f-e3b4-4e88-ba23-4cb57230c594" providerId="ADAL" clId="{3EDE9BFA-8B59-47F5-8DD4-63F597CAF416}" dt="2023-07-03T16:28:55.626" v="11940" actId="1076"/>
          <ac:grpSpMkLst>
            <pc:docMk/>
            <pc:sldMk cId="1432136731" sldId="298"/>
            <ac:grpSpMk id="14" creationId="{A3AE8834-9136-8AB4-1200-C175E05FA0DD}"/>
          </ac:grpSpMkLst>
        </pc:grpChg>
        <pc:picChg chg="add mod">
          <ac:chgData name="Nino Philip Ramones" userId="1068934f-e3b4-4e88-ba23-4cb57230c594" providerId="ADAL" clId="{3EDE9BFA-8B59-47F5-8DD4-63F597CAF416}" dt="2023-07-03T16:30:49.978" v="12275" actId="14100"/>
          <ac:picMkLst>
            <pc:docMk/>
            <pc:sldMk cId="1432136731" sldId="298"/>
            <ac:picMk id="3" creationId="{3C531FEE-1C5B-4683-443A-CDB1921C8323}"/>
          </ac:picMkLst>
        </pc:picChg>
        <pc:picChg chg="del">
          <ac:chgData name="Nino Philip Ramones" userId="1068934f-e3b4-4e88-ba23-4cb57230c594" providerId="ADAL" clId="{3EDE9BFA-8B59-47F5-8DD4-63F597CAF416}" dt="2023-07-03T16:27:54.892" v="11930" actId="478"/>
          <ac:picMkLst>
            <pc:docMk/>
            <pc:sldMk cId="1432136731" sldId="298"/>
            <ac:picMk id="4" creationId="{CD185B87-DCBF-A9EA-EA64-FDD6C739EB3C}"/>
          </ac:picMkLst>
        </pc:picChg>
      </pc:sldChg>
      <pc:sldChg chg="del">
        <pc:chgData name="Nino Philip Ramones" userId="1068934f-e3b4-4e88-ba23-4cb57230c594" providerId="ADAL" clId="{3EDE9BFA-8B59-47F5-8DD4-63F597CAF416}" dt="2023-07-03T09:16:03.600" v="1260" actId="47"/>
        <pc:sldMkLst>
          <pc:docMk/>
          <pc:sldMk cId="3604276492" sldId="318"/>
        </pc:sldMkLst>
      </pc:sldChg>
      <pc:sldChg chg="del">
        <pc:chgData name="Nino Philip Ramones" userId="1068934f-e3b4-4e88-ba23-4cb57230c594" providerId="ADAL" clId="{3EDE9BFA-8B59-47F5-8DD4-63F597CAF416}" dt="2023-07-03T09:16:03.600" v="1260" actId="47"/>
        <pc:sldMkLst>
          <pc:docMk/>
          <pc:sldMk cId="3148705345" sldId="319"/>
        </pc:sldMkLst>
      </pc:sldChg>
      <pc:sldChg chg="del">
        <pc:chgData name="Nino Philip Ramones" userId="1068934f-e3b4-4e88-ba23-4cb57230c594" providerId="ADAL" clId="{3EDE9BFA-8B59-47F5-8DD4-63F597CAF416}" dt="2023-07-03T09:16:03.600" v="1260" actId="47"/>
        <pc:sldMkLst>
          <pc:docMk/>
          <pc:sldMk cId="3334872130" sldId="320"/>
        </pc:sldMkLst>
      </pc:sldChg>
      <pc:sldChg chg="del">
        <pc:chgData name="Nino Philip Ramones" userId="1068934f-e3b4-4e88-ba23-4cb57230c594" providerId="ADAL" clId="{3EDE9BFA-8B59-47F5-8DD4-63F597CAF416}" dt="2023-07-03T09:16:03.600" v="1260" actId="47"/>
        <pc:sldMkLst>
          <pc:docMk/>
          <pc:sldMk cId="1584875263" sldId="321"/>
        </pc:sldMkLst>
      </pc:sldChg>
    </pc:docChg>
  </pc:docChgLst>
  <pc:docChgLst>
    <pc:chgData name="Nino Philip Ramones" userId="1068934f-e3b4-4e88-ba23-4cb57230c594" providerId="ADAL" clId="{DA43502D-6843-46E4-84F3-6183129FD404}"/>
    <pc:docChg chg="undo custSel addSld delSld modSld">
      <pc:chgData name="Nino Philip Ramones" userId="1068934f-e3b4-4e88-ba23-4cb57230c594" providerId="ADAL" clId="{DA43502D-6843-46E4-84F3-6183129FD404}" dt="2023-04-28T09:00:15.027" v="8535" actId="2711"/>
      <pc:docMkLst>
        <pc:docMk/>
      </pc:docMkLst>
      <pc:sldChg chg="addSp delSp modSp mod">
        <pc:chgData name="Nino Philip Ramones" userId="1068934f-e3b4-4e88-ba23-4cb57230c594" providerId="ADAL" clId="{DA43502D-6843-46E4-84F3-6183129FD404}" dt="2023-04-28T05:00:59.080" v="77" actId="14100"/>
        <pc:sldMkLst>
          <pc:docMk/>
          <pc:sldMk cId="2902220017" sldId="260"/>
        </pc:sldMkLst>
        <pc:spChg chg="mod">
          <ac:chgData name="Nino Philip Ramones" userId="1068934f-e3b4-4e88-ba23-4cb57230c594" providerId="ADAL" clId="{DA43502D-6843-46E4-84F3-6183129FD404}" dt="2023-04-28T04:53:29.644" v="40" actId="1076"/>
          <ac:spMkLst>
            <pc:docMk/>
            <pc:sldMk cId="2902220017" sldId="260"/>
            <ac:spMk id="14" creationId="{86CD694D-7914-A6C9-97B8-2823F7984CDE}"/>
          </ac:spMkLst>
        </pc:spChg>
        <pc:spChg chg="mod">
          <ac:chgData name="Nino Philip Ramones" userId="1068934f-e3b4-4e88-ba23-4cb57230c594" providerId="ADAL" clId="{DA43502D-6843-46E4-84F3-6183129FD404}" dt="2023-04-28T04:53:34.284" v="41" actId="1076"/>
          <ac:spMkLst>
            <pc:docMk/>
            <pc:sldMk cId="2902220017" sldId="260"/>
            <ac:spMk id="15" creationId="{CB5AF6EE-76A6-CA9D-0627-29C15279BDC6}"/>
          </ac:spMkLst>
        </pc:spChg>
        <pc:spChg chg="add mod">
          <ac:chgData name="Nino Philip Ramones" userId="1068934f-e3b4-4e88-ba23-4cb57230c594" providerId="ADAL" clId="{DA43502D-6843-46E4-84F3-6183129FD404}" dt="2023-04-28T04:58:31.800" v="53" actId="1076"/>
          <ac:spMkLst>
            <pc:docMk/>
            <pc:sldMk cId="2902220017" sldId="260"/>
            <ac:spMk id="25" creationId="{6EFD1E6E-80FA-0CC5-D7E2-78CB69BE3693}"/>
          </ac:spMkLst>
        </pc:spChg>
        <pc:spChg chg="add del">
          <ac:chgData name="Nino Philip Ramones" userId="1068934f-e3b4-4e88-ba23-4cb57230c594" providerId="ADAL" clId="{DA43502D-6843-46E4-84F3-6183129FD404}" dt="2023-04-28T04:58:59.430" v="61" actId="478"/>
          <ac:spMkLst>
            <pc:docMk/>
            <pc:sldMk cId="2902220017" sldId="260"/>
            <ac:spMk id="29" creationId="{D3477DD6-20F8-B844-531F-A4D45B04E6BF}"/>
          </ac:spMkLst>
        </pc:spChg>
        <pc:picChg chg="add mod">
          <ac:chgData name="Nino Philip Ramones" userId="1068934f-e3b4-4e88-ba23-4cb57230c594" providerId="ADAL" clId="{DA43502D-6843-46E4-84F3-6183129FD404}" dt="2023-04-28T05:00:59.080" v="77" actId="14100"/>
          <ac:picMkLst>
            <pc:docMk/>
            <pc:sldMk cId="2902220017" sldId="260"/>
            <ac:picMk id="3" creationId="{29BE9BA6-DEAB-60E1-F172-4E84FA66461D}"/>
          </ac:picMkLst>
        </pc:picChg>
        <pc:picChg chg="add del">
          <ac:chgData name="Nino Philip Ramones" userId="1068934f-e3b4-4e88-ba23-4cb57230c594" providerId="ADAL" clId="{DA43502D-6843-46E4-84F3-6183129FD404}" dt="2023-04-28T04:55:19.427" v="43" actId="478"/>
          <ac:picMkLst>
            <pc:docMk/>
            <pc:sldMk cId="2902220017" sldId="260"/>
            <ac:picMk id="11" creationId="{94AB2FB8-E06C-C5DA-5702-4F166E1B0AD4}"/>
          </ac:picMkLst>
        </pc:picChg>
        <pc:picChg chg="add mod">
          <ac:chgData name="Nino Philip Ramones" userId="1068934f-e3b4-4e88-ba23-4cb57230c594" providerId="ADAL" clId="{DA43502D-6843-46E4-84F3-6183129FD404}" dt="2023-04-28T05:00:51.927" v="76" actId="14100"/>
          <ac:picMkLst>
            <pc:docMk/>
            <pc:sldMk cId="2902220017" sldId="260"/>
            <ac:picMk id="16" creationId="{939A4C42-98DA-D2B8-4197-BE29DC484B9B}"/>
          </ac:picMkLst>
        </pc:picChg>
        <pc:picChg chg="add del">
          <ac:chgData name="Nino Philip Ramones" userId="1068934f-e3b4-4e88-ba23-4cb57230c594" providerId="ADAL" clId="{DA43502D-6843-46E4-84F3-6183129FD404}" dt="2023-04-28T04:55:19.427" v="43" actId="478"/>
          <ac:picMkLst>
            <pc:docMk/>
            <pc:sldMk cId="2902220017" sldId="260"/>
            <ac:picMk id="22" creationId="{78BD71C9-8DBA-4643-5373-D7DE98BFDA6C}"/>
          </ac:picMkLst>
        </pc:picChg>
        <pc:picChg chg="add mod">
          <ac:chgData name="Nino Philip Ramones" userId="1068934f-e3b4-4e88-ba23-4cb57230c594" providerId="ADAL" clId="{DA43502D-6843-46E4-84F3-6183129FD404}" dt="2023-04-28T05:00:40.055" v="74"/>
          <ac:picMkLst>
            <pc:docMk/>
            <pc:sldMk cId="2902220017" sldId="260"/>
            <ac:picMk id="24" creationId="{FC4EF1AF-287F-2622-8085-D07093A48C9E}"/>
          </ac:picMkLst>
        </pc:picChg>
        <pc:picChg chg="add del">
          <ac:chgData name="Nino Philip Ramones" userId="1068934f-e3b4-4e88-ba23-4cb57230c594" providerId="ADAL" clId="{DA43502D-6843-46E4-84F3-6183129FD404}" dt="2023-04-28T04:58:59.430" v="61" actId="478"/>
          <ac:picMkLst>
            <pc:docMk/>
            <pc:sldMk cId="2902220017" sldId="260"/>
            <ac:picMk id="28" creationId="{81AFE020-EE52-028A-F1B3-5B309C216182}"/>
          </ac:picMkLst>
        </pc:picChg>
      </pc:sldChg>
      <pc:sldChg chg="modSp mod modShow">
        <pc:chgData name="Nino Philip Ramones" userId="1068934f-e3b4-4e88-ba23-4cb57230c594" providerId="ADAL" clId="{DA43502D-6843-46E4-84F3-6183129FD404}" dt="2023-04-28T08:57:27.382" v="8511" actId="1036"/>
        <pc:sldMkLst>
          <pc:docMk/>
          <pc:sldMk cId="4215421811" sldId="261"/>
        </pc:sldMkLst>
        <pc:spChg chg="mod">
          <ac:chgData name="Nino Philip Ramones" userId="1068934f-e3b4-4e88-ba23-4cb57230c594" providerId="ADAL" clId="{DA43502D-6843-46E4-84F3-6183129FD404}" dt="2023-04-28T08:54:53.941" v="7973" actId="20577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8:56:16.692" v="8250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DA43502D-6843-46E4-84F3-6183129FD404}" dt="2023-04-28T08:57:08.751" v="8508" actId="20577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DA43502D-6843-46E4-84F3-6183129FD404}" dt="2023-04-28T08:57:27.382" v="8511" actId="1036"/>
          <ac:grpSpMkLst>
            <pc:docMk/>
            <pc:sldMk cId="4215421811" sldId="261"/>
            <ac:grpSpMk id="9" creationId="{86565025-D585-4FE0-F5D0-00D60DC63201}"/>
          </ac:grpSpMkLst>
        </pc:grpChg>
        <pc:grpChg chg="mod">
          <ac:chgData name="Nino Philip Ramones" userId="1068934f-e3b4-4e88-ba23-4cb57230c594" providerId="ADAL" clId="{DA43502D-6843-46E4-84F3-6183129FD404}" dt="2023-04-28T08:57:21.597" v="8510" actId="1036"/>
          <ac:grpSpMkLst>
            <pc:docMk/>
            <pc:sldMk cId="4215421811" sldId="261"/>
            <ac:grpSpMk id="28" creationId="{1E2DCC1B-E94A-BBE8-ED0F-0C36BBB2851B}"/>
          </ac:grpSpMkLst>
        </pc:grpChg>
      </pc:sldChg>
      <pc:sldChg chg="modSp mod">
        <pc:chgData name="Nino Philip Ramones" userId="1068934f-e3b4-4e88-ba23-4cb57230c594" providerId="ADAL" clId="{DA43502D-6843-46E4-84F3-6183129FD404}" dt="2023-04-28T09:00:15.027" v="8535" actId="2711"/>
        <pc:sldMkLst>
          <pc:docMk/>
          <pc:sldMk cId="3042634148" sldId="281"/>
        </pc:sldMkLst>
        <pc:spChg chg="mod">
          <ac:chgData name="Nino Philip Ramones" userId="1068934f-e3b4-4e88-ba23-4cb57230c594" providerId="ADAL" clId="{DA43502D-6843-46E4-84F3-6183129FD404}" dt="2023-04-28T08:53:56.066" v="7736" actId="20577"/>
          <ac:spMkLst>
            <pc:docMk/>
            <pc:sldMk cId="3042634148" sldId="28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8:54:03.706" v="7758" actId="1036"/>
          <ac:spMkLst>
            <pc:docMk/>
            <pc:sldMk cId="3042634148" sldId="281"/>
            <ac:spMk id="9" creationId="{A4C4677F-45AE-36EE-ABCE-397302091C1F}"/>
          </ac:spMkLst>
        </pc:spChg>
        <pc:spChg chg="mod">
          <ac:chgData name="Nino Philip Ramones" userId="1068934f-e3b4-4e88-ba23-4cb57230c594" providerId="ADAL" clId="{DA43502D-6843-46E4-84F3-6183129FD404}" dt="2023-04-28T09:00:15.027" v="8535" actId="2711"/>
          <ac:spMkLst>
            <pc:docMk/>
            <pc:sldMk cId="3042634148" sldId="281"/>
            <ac:spMk id="15" creationId="{3DE590E7-D5BC-0018-437A-AE6E15E396B6}"/>
          </ac:spMkLst>
        </pc:spChg>
      </pc:sldChg>
      <pc:sldChg chg="addSp delSp modSp mod">
        <pc:chgData name="Nino Philip Ramones" userId="1068934f-e3b4-4e88-ba23-4cb57230c594" providerId="ADAL" clId="{DA43502D-6843-46E4-84F3-6183129FD404}" dt="2023-04-28T06:25:08.941" v="3278" actId="2711"/>
        <pc:sldMkLst>
          <pc:docMk/>
          <pc:sldMk cId="2474797160" sldId="288"/>
        </pc:sldMkLst>
        <pc:spChg chg="mod">
          <ac:chgData name="Nino Philip Ramones" userId="1068934f-e3b4-4e88-ba23-4cb57230c594" providerId="ADAL" clId="{DA43502D-6843-46E4-84F3-6183129FD404}" dt="2023-04-28T05:05:23.602" v="102" actId="20577"/>
          <ac:spMkLst>
            <pc:docMk/>
            <pc:sldMk cId="2474797160" sldId="288"/>
            <ac:spMk id="2" creationId="{05373617-D585-BAF0-0B5B-D2CF324A4D6B}"/>
          </ac:spMkLst>
        </pc:spChg>
        <pc:spChg chg="add mod">
          <ac:chgData name="Nino Philip Ramones" userId="1068934f-e3b4-4e88-ba23-4cb57230c594" providerId="ADAL" clId="{DA43502D-6843-46E4-84F3-6183129FD404}" dt="2023-04-28T05:28:39.508" v="1390" actId="1036"/>
          <ac:spMkLst>
            <pc:docMk/>
            <pc:sldMk cId="2474797160" sldId="288"/>
            <ac:spMk id="3" creationId="{E301EF81-B90F-36A7-A828-06EDA6FBF5E5}"/>
          </ac:spMkLst>
        </pc:spChg>
        <pc:spChg chg="mod">
          <ac:chgData name="Nino Philip Ramones" userId="1068934f-e3b4-4e88-ba23-4cb57230c594" providerId="ADAL" clId="{DA43502D-6843-46E4-84F3-6183129FD404}" dt="2023-04-28T06:25:08.941" v="3278" actId="2711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5:10:53.533" v="195" actId="1038"/>
          <ac:spMkLst>
            <pc:docMk/>
            <pc:sldMk cId="2474797160" sldId="288"/>
            <ac:spMk id="10" creationId="{0D535829-F972-5CF5-20EA-345A515508E8}"/>
          </ac:spMkLst>
        </pc:spChg>
        <pc:spChg chg="mod">
          <ac:chgData name="Nino Philip Ramones" userId="1068934f-e3b4-4e88-ba23-4cb57230c594" providerId="ADAL" clId="{DA43502D-6843-46E4-84F3-6183129FD404}" dt="2023-04-28T05:28:58.872" v="1399" actId="1036"/>
          <ac:spMkLst>
            <pc:docMk/>
            <pc:sldMk cId="2474797160" sldId="288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DA43502D-6843-46E4-84F3-6183129FD404}" dt="2023-04-28T05:28:58.872" v="1399" actId="1036"/>
          <ac:spMkLst>
            <pc:docMk/>
            <pc:sldMk cId="2474797160" sldId="288"/>
            <ac:spMk id="13" creationId="{CCA33C50-5359-C8E0-A0A8-645350BA97FE}"/>
          </ac:spMkLst>
        </pc:spChg>
        <pc:picChg chg="del">
          <ac:chgData name="Nino Philip Ramones" userId="1068934f-e3b4-4e88-ba23-4cb57230c594" providerId="ADAL" clId="{DA43502D-6843-46E4-84F3-6183129FD404}" dt="2023-04-28T05:05:25.536" v="103" actId="478"/>
          <ac:picMkLst>
            <pc:docMk/>
            <pc:sldMk cId="2474797160" sldId="288"/>
            <ac:picMk id="5" creationId="{1F581BCA-212C-D41B-BD29-D649B6CF3976}"/>
          </ac:picMkLst>
        </pc:picChg>
        <pc:picChg chg="add mod">
          <ac:chgData name="Nino Philip Ramones" userId="1068934f-e3b4-4e88-ba23-4cb57230c594" providerId="ADAL" clId="{DA43502D-6843-46E4-84F3-6183129FD404}" dt="2023-04-28T05:28:58.872" v="1399" actId="1036"/>
          <ac:picMkLst>
            <pc:docMk/>
            <pc:sldMk cId="2474797160" sldId="288"/>
            <ac:picMk id="11" creationId="{3DB84044-6F0C-EB78-CC1C-5C26073F2AC0}"/>
          </ac:picMkLst>
        </pc:picChg>
        <pc:picChg chg="add mod">
          <ac:chgData name="Nino Philip Ramones" userId="1068934f-e3b4-4e88-ba23-4cb57230c594" providerId="ADAL" clId="{DA43502D-6843-46E4-84F3-6183129FD404}" dt="2023-04-28T05:28:58.872" v="1399" actId="1036"/>
          <ac:picMkLst>
            <pc:docMk/>
            <pc:sldMk cId="2474797160" sldId="288"/>
            <ac:picMk id="1026" creationId="{284D62D0-C20A-41B9-852D-90343B5CD1A8}"/>
          </ac:picMkLst>
        </pc:picChg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888063651" sldId="289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3428063982" sldId="290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145874465" sldId="291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490428217" sldId="292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278780278" sldId="293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619007221" sldId="294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449201442" sldId="295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537259196" sldId="296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744944240" sldId="297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640533113" sldId="298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2925294506" sldId="299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3960663401" sldId="300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430614379" sldId="301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4053801358" sldId="302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3735152311" sldId="303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981813218" sldId="304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23605150" sldId="305"/>
        </pc:sldMkLst>
      </pc:sldChg>
      <pc:sldChg chg="del">
        <pc:chgData name="Nino Philip Ramones" userId="1068934f-e3b4-4e88-ba23-4cb57230c594" providerId="ADAL" clId="{DA43502D-6843-46E4-84F3-6183129FD404}" dt="2023-04-28T05:02:16.822" v="79" actId="47"/>
        <pc:sldMkLst>
          <pc:docMk/>
          <pc:sldMk cId="112553766" sldId="306"/>
        </pc:sldMkLst>
      </pc:sldChg>
      <pc:sldChg chg="del">
        <pc:chgData name="Nino Philip Ramones" userId="1068934f-e3b4-4e88-ba23-4cb57230c594" providerId="ADAL" clId="{DA43502D-6843-46E4-84F3-6183129FD404}" dt="2023-04-28T07:00:54.682" v="5215" actId="47"/>
        <pc:sldMkLst>
          <pc:docMk/>
          <pc:sldMk cId="2442924426" sldId="307"/>
        </pc:sldMkLst>
      </pc:sldChg>
      <pc:sldChg chg="addSp delSp modSp add mod">
        <pc:chgData name="Nino Philip Ramones" userId="1068934f-e3b4-4e88-ba23-4cb57230c594" providerId="ADAL" clId="{DA43502D-6843-46E4-84F3-6183129FD404}" dt="2023-04-28T06:24:32.511" v="3275" actId="2711"/>
        <pc:sldMkLst>
          <pc:docMk/>
          <pc:sldMk cId="2661369311" sldId="308"/>
        </pc:sldMkLst>
        <pc:spChg chg="mod">
          <ac:chgData name="Nino Philip Ramones" userId="1068934f-e3b4-4e88-ba23-4cb57230c594" providerId="ADAL" clId="{DA43502D-6843-46E4-84F3-6183129FD404}" dt="2023-04-28T05:31:23.185" v="1480" actId="20577"/>
          <ac:spMkLst>
            <pc:docMk/>
            <pc:sldMk cId="2661369311" sldId="30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DA43502D-6843-46E4-84F3-6183129FD404}" dt="2023-04-28T05:32:11.519" v="1575" actId="1035"/>
          <ac:spMkLst>
            <pc:docMk/>
            <pc:sldMk cId="2661369311" sldId="308"/>
            <ac:spMk id="3" creationId="{E301EF81-B90F-36A7-A828-06EDA6FBF5E5}"/>
          </ac:spMkLst>
        </pc:spChg>
        <pc:spChg chg="mod">
          <ac:chgData name="Nino Philip Ramones" userId="1068934f-e3b4-4e88-ba23-4cb57230c594" providerId="ADAL" clId="{DA43502D-6843-46E4-84F3-6183129FD404}" dt="2023-04-28T06:24:32.511" v="3275" actId="2711"/>
          <ac:spMkLst>
            <pc:docMk/>
            <pc:sldMk cId="2661369311" sldId="30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5:36:10.567" v="1670" actId="14100"/>
          <ac:spMkLst>
            <pc:docMk/>
            <pc:sldMk cId="2661369311" sldId="308"/>
            <ac:spMk id="12" creationId="{A03D9DDB-0911-CCC6-289E-FE03CE9C7E57}"/>
          </ac:spMkLst>
        </pc:spChg>
        <pc:spChg chg="del">
          <ac:chgData name="Nino Philip Ramones" userId="1068934f-e3b4-4e88-ba23-4cb57230c594" providerId="ADAL" clId="{DA43502D-6843-46E4-84F3-6183129FD404}" dt="2023-04-28T05:30:23.435" v="1401" actId="478"/>
          <ac:spMkLst>
            <pc:docMk/>
            <pc:sldMk cId="2661369311" sldId="308"/>
            <ac:spMk id="13" creationId="{CCA33C50-5359-C8E0-A0A8-645350BA97FE}"/>
          </ac:spMkLst>
        </pc:spChg>
        <pc:picChg chg="add mod">
          <ac:chgData name="Nino Philip Ramones" userId="1068934f-e3b4-4e88-ba23-4cb57230c594" providerId="ADAL" clId="{DA43502D-6843-46E4-84F3-6183129FD404}" dt="2023-04-28T05:34:41.574" v="1594" actId="14100"/>
          <ac:picMkLst>
            <pc:docMk/>
            <pc:sldMk cId="2661369311" sldId="308"/>
            <ac:picMk id="5" creationId="{BEF3C374-30E3-8A15-DF14-50AFE7BFDF87}"/>
          </ac:picMkLst>
        </pc:picChg>
        <pc:picChg chg="del">
          <ac:chgData name="Nino Philip Ramones" userId="1068934f-e3b4-4e88-ba23-4cb57230c594" providerId="ADAL" clId="{DA43502D-6843-46E4-84F3-6183129FD404}" dt="2023-04-28T05:30:23.435" v="1401" actId="478"/>
          <ac:picMkLst>
            <pc:docMk/>
            <pc:sldMk cId="2661369311" sldId="308"/>
            <ac:picMk id="11" creationId="{3DB84044-6F0C-EB78-CC1C-5C26073F2AC0}"/>
          </ac:picMkLst>
        </pc:picChg>
        <pc:picChg chg="del mod">
          <ac:chgData name="Nino Philip Ramones" userId="1068934f-e3b4-4e88-ba23-4cb57230c594" providerId="ADAL" clId="{DA43502D-6843-46E4-84F3-6183129FD404}" dt="2023-04-28T05:34:44.547" v="1595" actId="478"/>
          <ac:picMkLst>
            <pc:docMk/>
            <pc:sldMk cId="2661369311" sldId="308"/>
            <ac:picMk id="1026" creationId="{284D62D0-C20A-41B9-852D-90343B5CD1A8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6:25:48.265" v="3287" actId="20577"/>
        <pc:sldMkLst>
          <pc:docMk/>
          <pc:sldMk cId="2969037122" sldId="309"/>
        </pc:sldMkLst>
        <pc:spChg chg="mod">
          <ac:chgData name="Nino Philip Ramones" userId="1068934f-e3b4-4e88-ba23-4cb57230c594" providerId="ADAL" clId="{DA43502D-6843-46E4-84F3-6183129FD404}" dt="2023-04-28T06:06:13.697" v="2431" actId="20577"/>
          <ac:spMkLst>
            <pc:docMk/>
            <pc:sldMk cId="2969037122" sldId="309"/>
            <ac:spMk id="2" creationId="{05373617-D585-BAF0-0B5B-D2CF324A4D6B}"/>
          </ac:spMkLst>
        </pc:spChg>
        <pc:spChg chg="del">
          <ac:chgData name="Nino Philip Ramones" userId="1068934f-e3b4-4e88-ba23-4cb57230c594" providerId="ADAL" clId="{DA43502D-6843-46E4-84F3-6183129FD404}" dt="2023-04-28T06:02:22.315" v="2403" actId="478"/>
          <ac:spMkLst>
            <pc:docMk/>
            <pc:sldMk cId="2969037122" sldId="309"/>
            <ac:spMk id="3" creationId="{E301EF81-B90F-36A7-A828-06EDA6FBF5E5}"/>
          </ac:spMkLst>
        </pc:spChg>
        <pc:spChg chg="mod">
          <ac:chgData name="Nino Philip Ramones" userId="1068934f-e3b4-4e88-ba23-4cb57230c594" providerId="ADAL" clId="{DA43502D-6843-46E4-84F3-6183129FD404}" dt="2023-04-28T06:25:48.265" v="3287" actId="20577"/>
          <ac:spMkLst>
            <pc:docMk/>
            <pc:sldMk cId="2969037122" sldId="30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DA43502D-6843-46E4-84F3-6183129FD404}" dt="2023-04-28T06:15:05.900" v="2513" actId="20577"/>
          <ac:spMkLst>
            <pc:docMk/>
            <pc:sldMk cId="2969037122" sldId="309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DA43502D-6843-46E4-84F3-6183129FD404}" dt="2023-04-28T06:15:51.490" v="2554" actId="20577"/>
          <ac:spMkLst>
            <pc:docMk/>
            <pc:sldMk cId="2969037122" sldId="309"/>
            <ac:spMk id="18" creationId="{3541D7E5-4224-4C63-5DDD-BA6F6F83F475}"/>
          </ac:spMkLst>
        </pc:spChg>
        <pc:spChg chg="add mod">
          <ac:chgData name="Nino Philip Ramones" userId="1068934f-e3b4-4e88-ba23-4cb57230c594" providerId="ADAL" clId="{DA43502D-6843-46E4-84F3-6183129FD404}" dt="2023-04-28T06:16:22.230" v="2598" actId="14100"/>
          <ac:spMkLst>
            <pc:docMk/>
            <pc:sldMk cId="2969037122" sldId="309"/>
            <ac:spMk id="19" creationId="{727A2137-FC9F-D6F6-B304-60E173B027F2}"/>
          </ac:spMkLst>
        </pc:spChg>
        <pc:spChg chg="add mod">
          <ac:chgData name="Nino Philip Ramones" userId="1068934f-e3b4-4e88-ba23-4cb57230c594" providerId="ADAL" clId="{DA43502D-6843-46E4-84F3-6183129FD404}" dt="2023-04-28T06:17:30.817" v="2665" actId="1076"/>
          <ac:spMkLst>
            <pc:docMk/>
            <pc:sldMk cId="2969037122" sldId="309"/>
            <ac:spMk id="20" creationId="{99094F09-480B-BC12-6268-5E55DC8820B2}"/>
          </ac:spMkLst>
        </pc:spChg>
        <pc:grpChg chg="add mod">
          <ac:chgData name="Nino Philip Ramones" userId="1068934f-e3b4-4e88-ba23-4cb57230c594" providerId="ADAL" clId="{DA43502D-6843-46E4-84F3-6183129FD404}" dt="2023-04-28T06:14:27.606" v="2465" actId="12788"/>
          <ac:grpSpMkLst>
            <pc:docMk/>
            <pc:sldMk cId="2969037122" sldId="309"/>
            <ac:grpSpMk id="17" creationId="{7425DD19-40DC-E7A7-65E1-92F932101E58}"/>
          </ac:grpSpMkLst>
        </pc:grpChg>
        <pc:picChg chg="del">
          <ac:chgData name="Nino Philip Ramones" userId="1068934f-e3b4-4e88-ba23-4cb57230c594" providerId="ADAL" clId="{DA43502D-6843-46E4-84F3-6183129FD404}" dt="2023-04-28T06:06:16.427" v="2432" actId="478"/>
          <ac:picMkLst>
            <pc:docMk/>
            <pc:sldMk cId="2969037122" sldId="309"/>
            <ac:picMk id="5" creationId="{BEF3C374-30E3-8A15-DF14-50AFE7BFDF87}"/>
          </ac:picMkLst>
        </pc:picChg>
        <pc:picChg chg="add mod">
          <ac:chgData name="Nino Philip Ramones" userId="1068934f-e3b4-4e88-ba23-4cb57230c594" providerId="ADAL" clId="{DA43502D-6843-46E4-84F3-6183129FD404}" dt="2023-04-28T06:14:23.447" v="2464" actId="164"/>
          <ac:picMkLst>
            <pc:docMk/>
            <pc:sldMk cId="2969037122" sldId="309"/>
            <ac:picMk id="11" creationId="{E61A0B84-84C2-AE89-A9D2-FB83A456D464}"/>
          </ac:picMkLst>
        </pc:picChg>
        <pc:picChg chg="add mod">
          <ac:chgData name="Nino Philip Ramones" userId="1068934f-e3b4-4e88-ba23-4cb57230c594" providerId="ADAL" clId="{DA43502D-6843-46E4-84F3-6183129FD404}" dt="2023-04-28T06:14:23.447" v="2464" actId="164"/>
          <ac:picMkLst>
            <pc:docMk/>
            <pc:sldMk cId="2969037122" sldId="309"/>
            <ac:picMk id="14" creationId="{83D647CC-22D5-69F3-C8CB-C8E754736A59}"/>
          </ac:picMkLst>
        </pc:picChg>
        <pc:picChg chg="add mod">
          <ac:chgData name="Nino Philip Ramones" userId="1068934f-e3b4-4e88-ba23-4cb57230c594" providerId="ADAL" clId="{DA43502D-6843-46E4-84F3-6183129FD404}" dt="2023-04-28T06:14:23.447" v="2464" actId="164"/>
          <ac:picMkLst>
            <pc:docMk/>
            <pc:sldMk cId="2969037122" sldId="309"/>
            <ac:picMk id="16" creationId="{8D23B2C4-E307-B98D-6724-CC2C50CC5A31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6:34:44.549" v="3907" actId="2711"/>
        <pc:sldMkLst>
          <pc:docMk/>
          <pc:sldMk cId="2723899760" sldId="310"/>
        </pc:sldMkLst>
        <pc:spChg chg="mod">
          <ac:chgData name="Nino Philip Ramones" userId="1068934f-e3b4-4e88-ba23-4cb57230c594" providerId="ADAL" clId="{DA43502D-6843-46E4-84F3-6183129FD404}" dt="2023-04-28T06:28:54.935" v="3308" actId="20577"/>
          <ac:spMkLst>
            <pc:docMk/>
            <pc:sldMk cId="2723899760" sldId="310"/>
            <ac:spMk id="2" creationId="{05373617-D585-BAF0-0B5B-D2CF324A4D6B}"/>
          </ac:spMkLst>
        </pc:spChg>
        <pc:spChg chg="mod">
          <ac:chgData name="Nino Philip Ramones" userId="1068934f-e3b4-4e88-ba23-4cb57230c594" providerId="ADAL" clId="{DA43502D-6843-46E4-84F3-6183129FD404}" dt="2023-04-28T06:34:44.549" v="3907" actId="2711"/>
          <ac:spMkLst>
            <pc:docMk/>
            <pc:sldMk cId="2723899760" sldId="310"/>
            <ac:spMk id="6" creationId="{1C139C71-43D8-DA15-F46A-8598CDF1F78A}"/>
          </ac:spMkLst>
        </pc:spChg>
        <pc:spChg chg="del">
          <ac:chgData name="Nino Philip Ramones" userId="1068934f-e3b4-4e88-ba23-4cb57230c594" providerId="ADAL" clId="{DA43502D-6843-46E4-84F3-6183129FD404}" dt="2023-04-28T06:30:27.899" v="3316" actId="478"/>
          <ac:spMkLst>
            <pc:docMk/>
            <pc:sldMk cId="2723899760" sldId="310"/>
            <ac:spMk id="12" creationId="{A03D9DDB-0911-CCC6-289E-FE03CE9C7E57}"/>
          </ac:spMkLst>
        </pc:spChg>
        <pc:spChg chg="del">
          <ac:chgData name="Nino Philip Ramones" userId="1068934f-e3b4-4e88-ba23-4cb57230c594" providerId="ADAL" clId="{DA43502D-6843-46E4-84F3-6183129FD404}" dt="2023-04-28T06:30:27.899" v="3316" actId="478"/>
          <ac:spMkLst>
            <pc:docMk/>
            <pc:sldMk cId="2723899760" sldId="310"/>
            <ac:spMk id="18" creationId="{3541D7E5-4224-4C63-5DDD-BA6F6F83F475}"/>
          </ac:spMkLst>
        </pc:spChg>
        <pc:spChg chg="del">
          <ac:chgData name="Nino Philip Ramones" userId="1068934f-e3b4-4e88-ba23-4cb57230c594" providerId="ADAL" clId="{DA43502D-6843-46E4-84F3-6183129FD404}" dt="2023-04-28T06:30:27.899" v="3316" actId="478"/>
          <ac:spMkLst>
            <pc:docMk/>
            <pc:sldMk cId="2723899760" sldId="310"/>
            <ac:spMk id="19" creationId="{727A2137-FC9F-D6F6-B304-60E173B027F2}"/>
          </ac:spMkLst>
        </pc:spChg>
        <pc:spChg chg="mod">
          <ac:chgData name="Nino Philip Ramones" userId="1068934f-e3b4-4e88-ba23-4cb57230c594" providerId="ADAL" clId="{DA43502D-6843-46E4-84F3-6183129FD404}" dt="2023-04-28T06:31:25.609" v="3383" actId="20577"/>
          <ac:spMkLst>
            <pc:docMk/>
            <pc:sldMk cId="2723899760" sldId="310"/>
            <ac:spMk id="20" creationId="{99094F09-480B-BC12-6268-5E55DC8820B2}"/>
          </ac:spMkLst>
        </pc:spChg>
        <pc:grpChg chg="del">
          <ac:chgData name="Nino Philip Ramones" userId="1068934f-e3b4-4e88-ba23-4cb57230c594" providerId="ADAL" clId="{DA43502D-6843-46E4-84F3-6183129FD404}" dt="2023-04-28T06:29:00.486" v="3309" actId="478"/>
          <ac:grpSpMkLst>
            <pc:docMk/>
            <pc:sldMk cId="2723899760" sldId="310"/>
            <ac:grpSpMk id="17" creationId="{7425DD19-40DC-E7A7-65E1-92F932101E58}"/>
          </ac:grpSpMkLst>
        </pc:grpChg>
        <pc:picChg chg="add mod">
          <ac:chgData name="Nino Philip Ramones" userId="1068934f-e3b4-4e88-ba23-4cb57230c594" providerId="ADAL" clId="{DA43502D-6843-46E4-84F3-6183129FD404}" dt="2023-04-28T06:30:49.486" v="3321" actId="14100"/>
          <ac:picMkLst>
            <pc:docMk/>
            <pc:sldMk cId="2723899760" sldId="310"/>
            <ac:picMk id="4" creationId="{E8959673-A002-D1F0-E05F-74942BBB05B5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6:49:28.410" v="4547" actId="1036"/>
        <pc:sldMkLst>
          <pc:docMk/>
          <pc:sldMk cId="3239527936" sldId="311"/>
        </pc:sldMkLst>
        <pc:spChg chg="mod">
          <ac:chgData name="Nino Philip Ramones" userId="1068934f-e3b4-4e88-ba23-4cb57230c594" providerId="ADAL" clId="{DA43502D-6843-46E4-84F3-6183129FD404}" dt="2023-04-28T06:38:28.182" v="3931" actId="20577"/>
          <ac:spMkLst>
            <pc:docMk/>
            <pc:sldMk cId="3239527936" sldId="311"/>
            <ac:spMk id="2" creationId="{05373617-D585-BAF0-0B5B-D2CF324A4D6B}"/>
          </ac:spMkLst>
        </pc:spChg>
        <pc:spChg chg="mod">
          <ac:chgData name="Nino Philip Ramones" userId="1068934f-e3b4-4e88-ba23-4cb57230c594" providerId="ADAL" clId="{DA43502D-6843-46E4-84F3-6183129FD404}" dt="2023-04-28T06:49:28.410" v="4547" actId="1036"/>
          <ac:spMkLst>
            <pc:docMk/>
            <pc:sldMk cId="3239527936" sldId="311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DA43502D-6843-46E4-84F3-6183129FD404}" dt="2023-04-28T06:48:55.500" v="4501" actId="20577"/>
          <ac:spMkLst>
            <pc:docMk/>
            <pc:sldMk cId="3239527936" sldId="311"/>
            <ac:spMk id="13" creationId="{18CB4294-AC8A-2D2F-1D84-C900719CCCF0}"/>
          </ac:spMkLst>
        </pc:spChg>
        <pc:spChg chg="mod">
          <ac:chgData name="Nino Philip Ramones" userId="1068934f-e3b4-4e88-ba23-4cb57230c594" providerId="ADAL" clId="{DA43502D-6843-46E4-84F3-6183129FD404}" dt="2023-04-28T06:39:36.466" v="3986" actId="20577"/>
          <ac:spMkLst>
            <pc:docMk/>
            <pc:sldMk cId="3239527936" sldId="311"/>
            <ac:spMk id="20" creationId="{99094F09-480B-BC12-6268-5E55DC8820B2}"/>
          </ac:spMkLst>
        </pc:spChg>
        <pc:picChg chg="del">
          <ac:chgData name="Nino Philip Ramones" userId="1068934f-e3b4-4e88-ba23-4cb57230c594" providerId="ADAL" clId="{DA43502D-6843-46E4-84F3-6183129FD404}" dt="2023-04-28T06:38:34.421" v="3932" actId="478"/>
          <ac:picMkLst>
            <pc:docMk/>
            <pc:sldMk cId="3239527936" sldId="311"/>
            <ac:picMk id="4" creationId="{E8959673-A002-D1F0-E05F-74942BBB05B5}"/>
          </ac:picMkLst>
        </pc:picChg>
        <pc:picChg chg="add mod">
          <ac:chgData name="Nino Philip Ramones" userId="1068934f-e3b4-4e88-ba23-4cb57230c594" providerId="ADAL" clId="{DA43502D-6843-46E4-84F3-6183129FD404}" dt="2023-04-28T06:39:12.182" v="3937" actId="14100"/>
          <ac:picMkLst>
            <pc:docMk/>
            <pc:sldMk cId="3239527936" sldId="311"/>
            <ac:picMk id="5" creationId="{8173CCBD-9289-292F-8F88-99D50989761F}"/>
          </ac:picMkLst>
        </pc:picChg>
        <pc:picChg chg="add mod">
          <ac:chgData name="Nino Philip Ramones" userId="1068934f-e3b4-4e88-ba23-4cb57230c594" providerId="ADAL" clId="{DA43502D-6843-46E4-84F3-6183129FD404}" dt="2023-04-28T06:48:28.285" v="4449" actId="14100"/>
          <ac:picMkLst>
            <pc:docMk/>
            <pc:sldMk cId="3239527936" sldId="311"/>
            <ac:picMk id="12" creationId="{EAC0C5BE-30E4-6A91-5AD2-F08F25D9F128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7:21:00.755" v="5259" actId="20577"/>
        <pc:sldMkLst>
          <pc:docMk/>
          <pc:sldMk cId="3823646011" sldId="312"/>
        </pc:sldMkLst>
        <pc:spChg chg="mod">
          <ac:chgData name="Nino Philip Ramones" userId="1068934f-e3b4-4e88-ba23-4cb57230c594" providerId="ADAL" clId="{DA43502D-6843-46E4-84F3-6183129FD404}" dt="2023-04-28T07:21:00.755" v="5259" actId="20577"/>
          <ac:spMkLst>
            <pc:docMk/>
            <pc:sldMk cId="3823646011" sldId="312"/>
            <ac:spMk id="6" creationId="{1C139C71-43D8-DA15-F46A-8598CDF1F78A}"/>
          </ac:spMkLst>
        </pc:spChg>
        <pc:spChg chg="del">
          <ac:chgData name="Nino Philip Ramones" userId="1068934f-e3b4-4e88-ba23-4cb57230c594" providerId="ADAL" clId="{DA43502D-6843-46E4-84F3-6183129FD404}" dt="2023-04-28T06:49:37.508" v="4549" actId="478"/>
          <ac:spMkLst>
            <pc:docMk/>
            <pc:sldMk cId="3823646011" sldId="312"/>
            <ac:spMk id="13" creationId="{18CB4294-AC8A-2D2F-1D84-C900719CCCF0}"/>
          </ac:spMkLst>
        </pc:spChg>
        <pc:spChg chg="mod">
          <ac:chgData name="Nino Philip Ramones" userId="1068934f-e3b4-4e88-ba23-4cb57230c594" providerId="ADAL" clId="{DA43502D-6843-46E4-84F3-6183129FD404}" dt="2023-04-28T06:52:12.997" v="4642" actId="14100"/>
          <ac:spMkLst>
            <pc:docMk/>
            <pc:sldMk cId="3823646011" sldId="312"/>
            <ac:spMk id="20" creationId="{99094F09-480B-BC12-6268-5E55DC8820B2}"/>
          </ac:spMkLst>
        </pc:spChg>
        <pc:picChg chg="add mod">
          <ac:chgData name="Nino Philip Ramones" userId="1068934f-e3b4-4e88-ba23-4cb57230c594" providerId="ADAL" clId="{DA43502D-6843-46E4-84F3-6183129FD404}" dt="2023-04-28T06:52:21.961" v="4644" actId="1076"/>
          <ac:picMkLst>
            <pc:docMk/>
            <pc:sldMk cId="3823646011" sldId="312"/>
            <ac:picMk id="4" creationId="{27830053-3638-4D3A-0881-FC28C5E232DA}"/>
          </ac:picMkLst>
        </pc:picChg>
        <pc:picChg chg="del">
          <ac:chgData name="Nino Philip Ramones" userId="1068934f-e3b4-4e88-ba23-4cb57230c594" providerId="ADAL" clId="{DA43502D-6843-46E4-84F3-6183129FD404}" dt="2023-04-28T06:49:37.508" v="4549" actId="478"/>
          <ac:picMkLst>
            <pc:docMk/>
            <pc:sldMk cId="3823646011" sldId="312"/>
            <ac:picMk id="5" creationId="{8173CCBD-9289-292F-8F88-99D50989761F}"/>
          </ac:picMkLst>
        </pc:picChg>
        <pc:picChg chg="del">
          <ac:chgData name="Nino Philip Ramones" userId="1068934f-e3b4-4e88-ba23-4cb57230c594" providerId="ADAL" clId="{DA43502D-6843-46E4-84F3-6183129FD404}" dt="2023-04-28T06:49:37.508" v="4549" actId="478"/>
          <ac:picMkLst>
            <pc:docMk/>
            <pc:sldMk cId="3823646011" sldId="312"/>
            <ac:picMk id="12" creationId="{EAC0C5BE-30E4-6A91-5AD2-F08F25D9F128}"/>
          </ac:picMkLst>
        </pc:picChg>
        <pc:picChg chg="add del mod">
          <ac:chgData name="Nino Philip Ramones" userId="1068934f-e3b4-4e88-ba23-4cb57230c594" providerId="ADAL" clId="{DA43502D-6843-46E4-84F3-6183129FD404}" dt="2023-04-28T06:50:21.979" v="4561" actId="478"/>
          <ac:picMkLst>
            <pc:docMk/>
            <pc:sldMk cId="3823646011" sldId="312"/>
            <ac:picMk id="14" creationId="{D16246E4-9331-801F-5651-685243039986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8:59:11.154" v="8526" actId="20577"/>
        <pc:sldMkLst>
          <pc:docMk/>
          <pc:sldMk cId="2343572440" sldId="313"/>
        </pc:sldMkLst>
        <pc:spChg chg="mod">
          <ac:chgData name="Nino Philip Ramones" userId="1068934f-e3b4-4e88-ba23-4cb57230c594" providerId="ADAL" clId="{DA43502D-6843-46E4-84F3-6183129FD404}" dt="2023-04-28T08:11:40.694" v="5295" actId="20577"/>
          <ac:spMkLst>
            <pc:docMk/>
            <pc:sldMk cId="2343572440" sldId="313"/>
            <ac:spMk id="2" creationId="{05373617-D585-BAF0-0B5B-D2CF324A4D6B}"/>
          </ac:spMkLst>
        </pc:spChg>
        <pc:spChg chg="mod">
          <ac:chgData name="Nino Philip Ramones" userId="1068934f-e3b4-4e88-ba23-4cb57230c594" providerId="ADAL" clId="{DA43502D-6843-46E4-84F3-6183129FD404}" dt="2023-04-28T08:28:24.274" v="6033" actId="20577"/>
          <ac:spMkLst>
            <pc:docMk/>
            <pc:sldMk cId="2343572440" sldId="313"/>
            <ac:spMk id="6" creationId="{1C139C71-43D8-DA15-F46A-8598CDF1F78A}"/>
          </ac:spMkLst>
        </pc:spChg>
        <pc:spChg chg="add mod">
          <ac:chgData name="Nino Philip Ramones" userId="1068934f-e3b4-4e88-ba23-4cb57230c594" providerId="ADAL" clId="{DA43502D-6843-46E4-84F3-6183129FD404}" dt="2023-04-28T08:19:22.505" v="5395" actId="20577"/>
          <ac:spMkLst>
            <pc:docMk/>
            <pc:sldMk cId="2343572440" sldId="313"/>
            <ac:spMk id="16" creationId="{F26C401D-517A-7F00-B0A5-B053F98F392F}"/>
          </ac:spMkLst>
        </pc:spChg>
        <pc:spChg chg="add mod">
          <ac:chgData name="Nino Philip Ramones" userId="1068934f-e3b4-4e88-ba23-4cb57230c594" providerId="ADAL" clId="{DA43502D-6843-46E4-84F3-6183129FD404}" dt="2023-04-28T08:19:53.154" v="5473" actId="20577"/>
          <ac:spMkLst>
            <pc:docMk/>
            <pc:sldMk cId="2343572440" sldId="313"/>
            <ac:spMk id="17" creationId="{DB0C0972-EB44-3614-E2BD-3838B27DB8C9}"/>
          </ac:spMkLst>
        </pc:spChg>
        <pc:spChg chg="add mod">
          <ac:chgData name="Nino Philip Ramones" userId="1068934f-e3b4-4e88-ba23-4cb57230c594" providerId="ADAL" clId="{DA43502D-6843-46E4-84F3-6183129FD404}" dt="2023-04-28T08:27:08.253" v="5832" actId="1035"/>
          <ac:spMkLst>
            <pc:docMk/>
            <pc:sldMk cId="2343572440" sldId="313"/>
            <ac:spMk id="18" creationId="{43F1E15F-9BB2-CD25-5196-D9C3631392D8}"/>
          </ac:spMkLst>
        </pc:spChg>
        <pc:spChg chg="mod">
          <ac:chgData name="Nino Philip Ramones" userId="1068934f-e3b4-4e88-ba23-4cb57230c594" providerId="ADAL" clId="{DA43502D-6843-46E4-84F3-6183129FD404}" dt="2023-04-28T08:59:11.154" v="8526" actId="20577"/>
          <ac:spMkLst>
            <pc:docMk/>
            <pc:sldMk cId="2343572440" sldId="313"/>
            <ac:spMk id="20" creationId="{99094F09-480B-BC12-6268-5E55DC8820B2}"/>
          </ac:spMkLst>
        </pc:spChg>
        <pc:grpChg chg="add mod">
          <ac:chgData name="Nino Philip Ramones" userId="1068934f-e3b4-4e88-ba23-4cb57230c594" providerId="ADAL" clId="{DA43502D-6843-46E4-84F3-6183129FD404}" dt="2023-04-28T08:17:42.765" v="5333" actId="1036"/>
          <ac:grpSpMkLst>
            <pc:docMk/>
            <pc:sldMk cId="2343572440" sldId="313"/>
            <ac:grpSpMk id="15" creationId="{FF9D61F7-8F43-E732-FC4E-9CFA4EF6D18A}"/>
          </ac:grpSpMkLst>
        </pc:grpChg>
        <pc:picChg chg="del">
          <ac:chgData name="Nino Philip Ramones" userId="1068934f-e3b4-4e88-ba23-4cb57230c594" providerId="ADAL" clId="{DA43502D-6843-46E4-84F3-6183129FD404}" dt="2023-04-28T08:11:42.524" v="5296" actId="478"/>
          <ac:picMkLst>
            <pc:docMk/>
            <pc:sldMk cId="2343572440" sldId="313"/>
            <ac:picMk id="4" creationId="{27830053-3638-4D3A-0881-FC28C5E232DA}"/>
          </ac:picMkLst>
        </pc:picChg>
        <pc:picChg chg="add mod">
          <ac:chgData name="Nino Philip Ramones" userId="1068934f-e3b4-4e88-ba23-4cb57230c594" providerId="ADAL" clId="{DA43502D-6843-46E4-84F3-6183129FD404}" dt="2023-04-28T08:17:32.041" v="5331" actId="164"/>
          <ac:picMkLst>
            <pc:docMk/>
            <pc:sldMk cId="2343572440" sldId="313"/>
            <ac:picMk id="5" creationId="{670940FF-FFF9-4739-DE35-C04D808FBD75}"/>
          </ac:picMkLst>
        </pc:picChg>
        <pc:picChg chg="add mod">
          <ac:chgData name="Nino Philip Ramones" userId="1068934f-e3b4-4e88-ba23-4cb57230c594" providerId="ADAL" clId="{DA43502D-6843-46E4-84F3-6183129FD404}" dt="2023-04-28T08:31:04.381" v="6034" actId="14100"/>
          <ac:picMkLst>
            <pc:docMk/>
            <pc:sldMk cId="2343572440" sldId="313"/>
            <ac:picMk id="12" creationId="{BE4CC6B2-2F28-5038-F88B-6F5857F68F79}"/>
          </ac:picMkLst>
        </pc:picChg>
        <pc:picChg chg="add mod">
          <ac:chgData name="Nino Philip Ramones" userId="1068934f-e3b4-4e88-ba23-4cb57230c594" providerId="ADAL" clId="{DA43502D-6843-46E4-84F3-6183129FD404}" dt="2023-04-28T08:17:32.041" v="5331" actId="164"/>
          <ac:picMkLst>
            <pc:docMk/>
            <pc:sldMk cId="2343572440" sldId="313"/>
            <ac:picMk id="14" creationId="{1A44F848-CCEE-6EBF-BB54-AF3D8D6CBA39}"/>
          </ac:picMkLst>
        </pc:picChg>
      </pc:sldChg>
      <pc:sldChg chg="addSp delSp modSp add mod">
        <pc:chgData name="Nino Philip Ramones" userId="1068934f-e3b4-4e88-ba23-4cb57230c594" providerId="ADAL" clId="{DA43502D-6843-46E4-84F3-6183129FD404}" dt="2023-04-28T08:59:47.764" v="8532" actId="20577"/>
        <pc:sldMkLst>
          <pc:docMk/>
          <pc:sldMk cId="1452955581" sldId="314"/>
        </pc:sldMkLst>
        <pc:spChg chg="mod">
          <ac:chgData name="Nino Philip Ramones" userId="1068934f-e3b4-4e88-ba23-4cb57230c594" providerId="ADAL" clId="{DA43502D-6843-46E4-84F3-6183129FD404}" dt="2023-04-28T08:59:47.764" v="8532" actId="20577"/>
          <ac:spMkLst>
            <pc:docMk/>
            <pc:sldMk cId="1452955581" sldId="314"/>
            <ac:spMk id="6" creationId="{1C139C71-43D8-DA15-F46A-8598CDF1F78A}"/>
          </ac:spMkLst>
        </pc:spChg>
        <pc:spChg chg="del">
          <ac:chgData name="Nino Philip Ramones" userId="1068934f-e3b4-4e88-ba23-4cb57230c594" providerId="ADAL" clId="{DA43502D-6843-46E4-84F3-6183129FD404}" dt="2023-04-28T08:31:31.984" v="6037" actId="478"/>
          <ac:spMkLst>
            <pc:docMk/>
            <pc:sldMk cId="1452955581" sldId="314"/>
            <ac:spMk id="16" creationId="{F26C401D-517A-7F00-B0A5-B053F98F392F}"/>
          </ac:spMkLst>
        </pc:spChg>
        <pc:spChg chg="del">
          <ac:chgData name="Nino Philip Ramones" userId="1068934f-e3b4-4e88-ba23-4cb57230c594" providerId="ADAL" clId="{DA43502D-6843-46E4-84F3-6183129FD404}" dt="2023-04-28T08:31:31.984" v="6037" actId="478"/>
          <ac:spMkLst>
            <pc:docMk/>
            <pc:sldMk cId="1452955581" sldId="314"/>
            <ac:spMk id="17" creationId="{DB0C0972-EB44-3614-E2BD-3838B27DB8C9}"/>
          </ac:spMkLst>
        </pc:spChg>
        <pc:spChg chg="mod">
          <ac:chgData name="Nino Philip Ramones" userId="1068934f-e3b4-4e88-ba23-4cb57230c594" providerId="ADAL" clId="{DA43502D-6843-46E4-84F3-6183129FD404}" dt="2023-04-28T08:52:21.559" v="7484" actId="1036"/>
          <ac:spMkLst>
            <pc:docMk/>
            <pc:sldMk cId="1452955581" sldId="314"/>
            <ac:spMk id="18" creationId="{43F1E15F-9BB2-CD25-5196-D9C3631392D8}"/>
          </ac:spMkLst>
        </pc:spChg>
        <pc:spChg chg="del mod">
          <ac:chgData name="Nino Philip Ramones" userId="1068934f-e3b4-4e88-ba23-4cb57230c594" providerId="ADAL" clId="{DA43502D-6843-46E4-84F3-6183129FD404}" dt="2023-04-28T08:31:38.716" v="6039" actId="478"/>
          <ac:spMkLst>
            <pc:docMk/>
            <pc:sldMk cId="1452955581" sldId="314"/>
            <ac:spMk id="20" creationId="{99094F09-480B-BC12-6268-5E55DC8820B2}"/>
          </ac:spMkLst>
        </pc:spChg>
        <pc:grpChg chg="del">
          <ac:chgData name="Nino Philip Ramones" userId="1068934f-e3b4-4e88-ba23-4cb57230c594" providerId="ADAL" clId="{DA43502D-6843-46E4-84F3-6183129FD404}" dt="2023-04-28T08:31:28.705" v="6036" actId="478"/>
          <ac:grpSpMkLst>
            <pc:docMk/>
            <pc:sldMk cId="1452955581" sldId="314"/>
            <ac:grpSpMk id="15" creationId="{FF9D61F7-8F43-E732-FC4E-9CFA4EF6D18A}"/>
          </ac:grpSpMkLst>
        </pc:grpChg>
        <pc:graphicFrameChg chg="add del">
          <ac:chgData name="Nino Philip Ramones" userId="1068934f-e3b4-4e88-ba23-4cb57230c594" providerId="ADAL" clId="{DA43502D-6843-46E4-84F3-6183129FD404}" dt="2023-04-28T08:32:59.499" v="6041" actId="478"/>
          <ac:graphicFrameMkLst>
            <pc:docMk/>
            <pc:sldMk cId="1452955581" sldId="314"/>
            <ac:graphicFrameMk id="3" creationId="{C6807988-4F4B-8F07-E1BA-4754A032B813}"/>
          </ac:graphicFrameMkLst>
        </pc:graphicFrameChg>
        <pc:graphicFrameChg chg="add mod modGraphic">
          <ac:chgData name="Nino Philip Ramones" userId="1068934f-e3b4-4e88-ba23-4cb57230c594" providerId="ADAL" clId="{DA43502D-6843-46E4-84F3-6183129FD404}" dt="2023-04-28T08:48:12.798" v="6560" actId="20577"/>
          <ac:graphicFrameMkLst>
            <pc:docMk/>
            <pc:sldMk cId="1452955581" sldId="314"/>
            <ac:graphicFrameMk id="4" creationId="{A0D8E578-8168-EA3D-E516-D0237EBB3EDC}"/>
          </ac:graphicFrameMkLst>
        </pc:graphicFrameChg>
      </pc:sldChg>
      <pc:sldChg chg="add del">
        <pc:chgData name="Nino Philip Ramones" userId="1068934f-e3b4-4e88-ba23-4cb57230c594" providerId="ADAL" clId="{DA43502D-6843-46E4-84F3-6183129FD404}" dt="2023-04-28T08:11:20.025" v="5262" actId="47"/>
        <pc:sldMkLst>
          <pc:docMk/>
          <pc:sldMk cId="3428751996" sldId="314"/>
        </pc:sldMkLst>
      </pc:sldChg>
    </pc:docChg>
  </pc:docChgLst>
  <pc:docChgLst>
    <pc:chgData name="Nino Philip Ramones" userId="1068934f-e3b4-4e88-ba23-4cb57230c594" providerId="ADAL" clId="{24F58DCD-F390-4AEC-A31A-83098421CBE6}"/>
    <pc:docChg chg="undo custSel addSld delSld modSld">
      <pc:chgData name="Nino Philip Ramones" userId="1068934f-e3b4-4e88-ba23-4cb57230c594" providerId="ADAL" clId="{24F58DCD-F390-4AEC-A31A-83098421CBE6}" dt="2023-07-03T06:16:53.865" v="7103" actId="20577"/>
      <pc:docMkLst>
        <pc:docMk/>
      </pc:docMkLst>
      <pc:sldChg chg="modSp mod">
        <pc:chgData name="Nino Philip Ramones" userId="1068934f-e3b4-4e88-ba23-4cb57230c594" providerId="ADAL" clId="{24F58DCD-F390-4AEC-A31A-83098421CBE6}" dt="2023-07-03T06:16:53.865" v="7103" actId="20577"/>
        <pc:sldMkLst>
          <pc:docMk/>
          <pc:sldMk cId="2902220017" sldId="260"/>
        </pc:sldMkLst>
        <pc:spChg chg="mod">
          <ac:chgData name="Nino Philip Ramones" userId="1068934f-e3b4-4e88-ba23-4cb57230c594" providerId="ADAL" clId="{24F58DCD-F390-4AEC-A31A-83098421CBE6}" dt="2023-07-03T06:16:53.865" v="7103" actId="20577"/>
          <ac:spMkLst>
            <pc:docMk/>
            <pc:sldMk cId="2902220017" sldId="260"/>
            <ac:spMk id="8" creationId="{E55C9784-2997-4509-E882-733A19888A3E}"/>
          </ac:spMkLst>
        </pc:spChg>
        <pc:spChg chg="mod">
          <ac:chgData name="Nino Philip Ramones" userId="1068934f-e3b4-4e88-ba23-4cb57230c594" providerId="ADAL" clId="{24F58DCD-F390-4AEC-A31A-83098421CBE6}" dt="2023-07-03T05:12:18.300" v="13" actId="1076"/>
          <ac:spMkLst>
            <pc:docMk/>
            <pc:sldMk cId="2902220017" sldId="260"/>
            <ac:spMk id="14" creationId="{86CD694D-7914-A6C9-97B8-2823F7984CDE}"/>
          </ac:spMkLst>
        </pc:spChg>
      </pc:sldChg>
      <pc:sldChg chg="modSp mod">
        <pc:chgData name="Nino Philip Ramones" userId="1068934f-e3b4-4e88-ba23-4cb57230c594" providerId="ADAL" clId="{24F58DCD-F390-4AEC-A31A-83098421CBE6}" dt="2023-07-03T05:20:37.491" v="1122" actId="1036"/>
        <pc:sldMkLst>
          <pc:docMk/>
          <pc:sldMk cId="4215421811" sldId="261"/>
        </pc:sldMkLst>
        <pc:spChg chg="mod">
          <ac:chgData name="Nino Philip Ramones" userId="1068934f-e3b4-4e88-ba23-4cb57230c594" providerId="ADAL" clId="{24F58DCD-F390-4AEC-A31A-83098421CBE6}" dt="2023-07-03T05:20:31.291" v="1110" actId="20577"/>
          <ac:spMkLst>
            <pc:docMk/>
            <pc:sldMk cId="4215421811" sldId="26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24F58DCD-F390-4AEC-A31A-83098421CBE6}" dt="2023-07-03T05:17:13.315" v="570" actId="20577"/>
          <ac:spMkLst>
            <pc:docMk/>
            <pc:sldMk cId="4215421811" sldId="261"/>
            <ac:spMk id="7" creationId="{CB143D5A-4C51-CC45-02B5-43383CAA5C50}"/>
          </ac:spMkLst>
        </pc:spChg>
        <pc:spChg chg="mod">
          <ac:chgData name="Nino Philip Ramones" userId="1068934f-e3b4-4e88-ba23-4cb57230c594" providerId="ADAL" clId="{24F58DCD-F390-4AEC-A31A-83098421CBE6}" dt="2023-07-03T05:19:19.260" v="937" actId="20577"/>
          <ac:spMkLst>
            <pc:docMk/>
            <pc:sldMk cId="4215421811" sldId="261"/>
            <ac:spMk id="10" creationId="{AA624370-42F0-82DE-228F-BC78C798D723}"/>
          </ac:spMkLst>
        </pc:spChg>
        <pc:grpChg chg="mod">
          <ac:chgData name="Nino Philip Ramones" userId="1068934f-e3b4-4e88-ba23-4cb57230c594" providerId="ADAL" clId="{24F58DCD-F390-4AEC-A31A-83098421CBE6}" dt="2023-07-03T05:20:37.491" v="1122" actId="1036"/>
          <ac:grpSpMkLst>
            <pc:docMk/>
            <pc:sldMk cId="4215421811" sldId="261"/>
            <ac:grpSpMk id="9" creationId="{86565025-D585-4FE0-F5D0-00D60DC63201}"/>
          </ac:grpSpMkLst>
        </pc:grpChg>
        <pc:grpChg chg="mod">
          <ac:chgData name="Nino Philip Ramones" userId="1068934f-e3b4-4e88-ba23-4cb57230c594" providerId="ADAL" clId="{24F58DCD-F390-4AEC-A31A-83098421CBE6}" dt="2023-07-03T05:20:37.491" v="1122" actId="1036"/>
          <ac:grpSpMkLst>
            <pc:docMk/>
            <pc:sldMk cId="4215421811" sldId="261"/>
            <ac:grpSpMk id="28" creationId="{1E2DCC1B-E94A-BBE8-ED0F-0C36BBB2851B}"/>
          </ac:grpSpMkLst>
        </pc:grpChg>
      </pc:sldChg>
      <pc:sldChg chg="modSp mod">
        <pc:chgData name="Nino Philip Ramones" userId="1068934f-e3b4-4e88-ba23-4cb57230c594" providerId="ADAL" clId="{24F58DCD-F390-4AEC-A31A-83098421CBE6}" dt="2023-07-03T06:15:39.034" v="7101" actId="2711"/>
        <pc:sldMkLst>
          <pc:docMk/>
          <pc:sldMk cId="3042634148" sldId="281"/>
        </pc:sldMkLst>
        <pc:spChg chg="mod">
          <ac:chgData name="Nino Philip Ramones" userId="1068934f-e3b4-4e88-ba23-4cb57230c594" providerId="ADAL" clId="{24F58DCD-F390-4AEC-A31A-83098421CBE6}" dt="2023-07-03T06:14:16.114" v="7039" actId="20577"/>
          <ac:spMkLst>
            <pc:docMk/>
            <pc:sldMk cId="3042634148" sldId="281"/>
            <ac:spMk id="6" creationId="{1C139C71-43D8-DA15-F46A-8598CDF1F78A}"/>
          </ac:spMkLst>
        </pc:spChg>
        <pc:spChg chg="mod">
          <ac:chgData name="Nino Philip Ramones" userId="1068934f-e3b4-4e88-ba23-4cb57230c594" providerId="ADAL" clId="{24F58DCD-F390-4AEC-A31A-83098421CBE6}" dt="2023-07-03T06:14:25.776" v="7057" actId="1036"/>
          <ac:spMkLst>
            <pc:docMk/>
            <pc:sldMk cId="3042634148" sldId="281"/>
            <ac:spMk id="9" creationId="{A4C4677F-45AE-36EE-ABCE-397302091C1F}"/>
          </ac:spMkLst>
        </pc:spChg>
        <pc:spChg chg="mod">
          <ac:chgData name="Nino Philip Ramones" userId="1068934f-e3b4-4e88-ba23-4cb57230c594" providerId="ADAL" clId="{24F58DCD-F390-4AEC-A31A-83098421CBE6}" dt="2023-07-03T06:15:39.034" v="7101" actId="2711"/>
          <ac:spMkLst>
            <pc:docMk/>
            <pc:sldMk cId="3042634148" sldId="281"/>
            <ac:spMk id="15" creationId="{3DE590E7-D5BC-0018-437A-AE6E15E396B6}"/>
          </ac:spMkLst>
        </pc:spChg>
      </pc:sldChg>
      <pc:sldChg chg="addSp delSp modSp mod">
        <pc:chgData name="Nino Philip Ramones" userId="1068934f-e3b4-4e88-ba23-4cb57230c594" providerId="ADAL" clId="{24F58DCD-F390-4AEC-A31A-83098421CBE6}" dt="2023-07-03T05:52:04.162" v="3290" actId="122"/>
        <pc:sldMkLst>
          <pc:docMk/>
          <pc:sldMk cId="2474797160" sldId="288"/>
        </pc:sldMkLst>
        <pc:spChg chg="mod">
          <ac:chgData name="Nino Philip Ramones" userId="1068934f-e3b4-4e88-ba23-4cb57230c594" providerId="ADAL" clId="{24F58DCD-F390-4AEC-A31A-83098421CBE6}" dt="2023-07-03T05:43:45.195" v="2068" actId="20577"/>
          <ac:spMkLst>
            <pc:docMk/>
            <pc:sldMk cId="2474797160" sldId="28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24F58DCD-F390-4AEC-A31A-83098421CBE6}" dt="2023-07-03T05:30:22.840" v="2032" actId="20577"/>
          <ac:spMkLst>
            <pc:docMk/>
            <pc:sldMk cId="2474797160" sldId="28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24F58DCD-F390-4AEC-A31A-83098421CBE6}" dt="2023-07-03T05:52:04.162" v="3290" actId="122"/>
          <ac:spMkLst>
            <pc:docMk/>
            <pc:sldMk cId="2474797160" sldId="288"/>
            <ac:spMk id="12" creationId="{A03D9DDB-0911-CCC6-289E-FE03CE9C7E57}"/>
          </ac:spMkLst>
        </pc:spChg>
        <pc:spChg chg="del">
          <ac:chgData name="Nino Philip Ramones" userId="1068934f-e3b4-4e88-ba23-4cb57230c594" providerId="ADAL" clId="{24F58DCD-F390-4AEC-A31A-83098421CBE6}" dt="2023-07-03T05:24:21.081" v="1154" actId="478"/>
          <ac:spMkLst>
            <pc:docMk/>
            <pc:sldMk cId="2474797160" sldId="288"/>
            <ac:spMk id="18" creationId="{A7E5AFD1-F6B1-B2FC-4874-ABBABED498A2}"/>
          </ac:spMkLst>
        </pc:spChg>
        <pc:picChg chg="add mod">
          <ac:chgData name="Nino Philip Ramones" userId="1068934f-e3b4-4e88-ba23-4cb57230c594" providerId="ADAL" clId="{24F58DCD-F390-4AEC-A31A-83098421CBE6}" dt="2023-07-03T05:25:08.648" v="1164" actId="1076"/>
          <ac:picMkLst>
            <pc:docMk/>
            <pc:sldMk cId="2474797160" sldId="288"/>
            <ac:picMk id="7" creationId="{0A573466-B506-BE73-CBC0-88633508A137}"/>
          </ac:picMkLst>
        </pc:picChg>
        <pc:picChg chg="del">
          <ac:chgData name="Nino Philip Ramones" userId="1068934f-e3b4-4e88-ba23-4cb57230c594" providerId="ADAL" clId="{24F58DCD-F390-4AEC-A31A-83098421CBE6}" dt="2023-07-03T05:24:14.727" v="1152" actId="478"/>
          <ac:picMkLst>
            <pc:docMk/>
            <pc:sldMk cId="2474797160" sldId="288"/>
            <ac:picMk id="17" creationId="{F6AA28AE-6E32-053C-E7EB-15D6249EB910}"/>
          </ac:picMkLst>
        </pc:picChg>
      </pc:sldChg>
      <pc:sldChg chg="del">
        <pc:chgData name="Nino Philip Ramones" userId="1068934f-e3b4-4e88-ba23-4cb57230c594" providerId="ADAL" clId="{24F58DCD-F390-4AEC-A31A-83098421CBE6}" dt="2023-07-03T06:08:47.131" v="6023" actId="47"/>
        <pc:sldMkLst>
          <pc:docMk/>
          <pc:sldMk cId="1728350913" sldId="310"/>
        </pc:sldMkLst>
      </pc:sldChg>
      <pc:sldChg chg="del">
        <pc:chgData name="Nino Philip Ramones" userId="1068934f-e3b4-4e88-ba23-4cb57230c594" providerId="ADAL" clId="{24F58DCD-F390-4AEC-A31A-83098421CBE6}" dt="2023-07-03T06:08:47.131" v="6023" actId="47"/>
        <pc:sldMkLst>
          <pc:docMk/>
          <pc:sldMk cId="1585568692" sldId="311"/>
        </pc:sldMkLst>
      </pc:sldChg>
      <pc:sldChg chg="del">
        <pc:chgData name="Nino Philip Ramones" userId="1068934f-e3b4-4e88-ba23-4cb57230c594" providerId="ADAL" clId="{24F58DCD-F390-4AEC-A31A-83098421CBE6}" dt="2023-07-03T06:08:47.131" v="6023" actId="47"/>
        <pc:sldMkLst>
          <pc:docMk/>
          <pc:sldMk cId="2420865492" sldId="313"/>
        </pc:sldMkLst>
      </pc:sldChg>
      <pc:sldChg chg="del">
        <pc:chgData name="Nino Philip Ramones" userId="1068934f-e3b4-4e88-ba23-4cb57230c594" providerId="ADAL" clId="{24F58DCD-F390-4AEC-A31A-83098421CBE6}" dt="2023-07-03T06:08:47.131" v="6023" actId="47"/>
        <pc:sldMkLst>
          <pc:docMk/>
          <pc:sldMk cId="2295625150" sldId="314"/>
        </pc:sldMkLst>
      </pc:sldChg>
      <pc:sldChg chg="del">
        <pc:chgData name="Nino Philip Ramones" userId="1068934f-e3b4-4e88-ba23-4cb57230c594" providerId="ADAL" clId="{24F58DCD-F390-4AEC-A31A-83098421CBE6}" dt="2023-07-03T06:08:47.131" v="6023" actId="47"/>
        <pc:sldMkLst>
          <pc:docMk/>
          <pc:sldMk cId="2461466610" sldId="315"/>
        </pc:sldMkLst>
      </pc:sldChg>
      <pc:sldChg chg="del">
        <pc:chgData name="Nino Philip Ramones" userId="1068934f-e3b4-4e88-ba23-4cb57230c594" providerId="ADAL" clId="{24F58DCD-F390-4AEC-A31A-83098421CBE6}" dt="2023-07-03T06:08:47.131" v="6023" actId="47"/>
        <pc:sldMkLst>
          <pc:docMk/>
          <pc:sldMk cId="2476096582" sldId="316"/>
        </pc:sldMkLst>
      </pc:sldChg>
      <pc:sldChg chg="del">
        <pc:chgData name="Nino Philip Ramones" userId="1068934f-e3b4-4e88-ba23-4cb57230c594" providerId="ADAL" clId="{24F58DCD-F390-4AEC-A31A-83098421CBE6}" dt="2023-07-03T06:10:23.622" v="6217" actId="47"/>
        <pc:sldMkLst>
          <pc:docMk/>
          <pc:sldMk cId="3408683820" sldId="317"/>
        </pc:sldMkLst>
      </pc:sldChg>
      <pc:sldChg chg="addSp delSp modSp add mod">
        <pc:chgData name="Nino Philip Ramones" userId="1068934f-e3b4-4e88-ba23-4cb57230c594" providerId="ADAL" clId="{24F58DCD-F390-4AEC-A31A-83098421CBE6}" dt="2023-07-03T05:52:08.194" v="3291" actId="122"/>
        <pc:sldMkLst>
          <pc:docMk/>
          <pc:sldMk cId="3604276492" sldId="318"/>
        </pc:sldMkLst>
        <pc:spChg chg="mod">
          <ac:chgData name="Nino Philip Ramones" userId="1068934f-e3b4-4e88-ba23-4cb57230c594" providerId="ADAL" clId="{24F58DCD-F390-4AEC-A31A-83098421CBE6}" dt="2023-07-03T05:43:52.697" v="2091" actId="20577"/>
          <ac:spMkLst>
            <pc:docMk/>
            <pc:sldMk cId="3604276492" sldId="318"/>
            <ac:spMk id="2" creationId="{05373617-D585-BAF0-0B5B-D2CF324A4D6B}"/>
          </ac:spMkLst>
        </pc:spChg>
        <pc:spChg chg="mod">
          <ac:chgData name="Nino Philip Ramones" userId="1068934f-e3b4-4e88-ba23-4cb57230c594" providerId="ADAL" clId="{24F58DCD-F390-4AEC-A31A-83098421CBE6}" dt="2023-07-03T05:49:47.807" v="3038" actId="2711"/>
          <ac:spMkLst>
            <pc:docMk/>
            <pc:sldMk cId="3604276492" sldId="318"/>
            <ac:spMk id="6" creationId="{1C139C71-43D8-DA15-F46A-8598CDF1F78A}"/>
          </ac:spMkLst>
        </pc:spChg>
        <pc:spChg chg="mod">
          <ac:chgData name="Nino Philip Ramones" userId="1068934f-e3b4-4e88-ba23-4cb57230c594" providerId="ADAL" clId="{24F58DCD-F390-4AEC-A31A-83098421CBE6}" dt="2023-07-03T05:52:08.194" v="3291" actId="122"/>
          <ac:spMkLst>
            <pc:docMk/>
            <pc:sldMk cId="3604276492" sldId="318"/>
            <ac:spMk id="12" creationId="{A03D9DDB-0911-CCC6-289E-FE03CE9C7E57}"/>
          </ac:spMkLst>
        </pc:spChg>
        <pc:picChg chg="del">
          <ac:chgData name="Nino Philip Ramones" userId="1068934f-e3b4-4e88-ba23-4cb57230c594" providerId="ADAL" clId="{24F58DCD-F390-4AEC-A31A-83098421CBE6}" dt="2023-07-03T05:43:56.805" v="2092" actId="478"/>
          <ac:picMkLst>
            <pc:docMk/>
            <pc:sldMk cId="3604276492" sldId="318"/>
            <ac:picMk id="7" creationId="{0A573466-B506-BE73-CBC0-88633508A137}"/>
          </ac:picMkLst>
        </pc:picChg>
        <pc:picChg chg="add mod">
          <ac:chgData name="Nino Philip Ramones" userId="1068934f-e3b4-4e88-ba23-4cb57230c594" providerId="ADAL" clId="{24F58DCD-F390-4AEC-A31A-83098421CBE6}" dt="2023-07-03T05:44:39.380" v="2111" actId="1035"/>
          <ac:picMkLst>
            <pc:docMk/>
            <pc:sldMk cId="3604276492" sldId="318"/>
            <ac:picMk id="8" creationId="{AF91C839-D5C1-92C3-FF9A-7304FAC8B57E}"/>
          </ac:picMkLst>
        </pc:picChg>
      </pc:sldChg>
      <pc:sldChg chg="addSp delSp modSp add mod">
        <pc:chgData name="Nino Philip Ramones" userId="1068934f-e3b4-4e88-ba23-4cb57230c594" providerId="ADAL" clId="{24F58DCD-F390-4AEC-A31A-83098421CBE6}" dt="2023-07-03T05:55:20.141" v="3902" actId="20577"/>
        <pc:sldMkLst>
          <pc:docMk/>
          <pc:sldMk cId="3148705345" sldId="319"/>
        </pc:sldMkLst>
        <pc:spChg chg="mod">
          <ac:chgData name="Nino Philip Ramones" userId="1068934f-e3b4-4e88-ba23-4cb57230c594" providerId="ADAL" clId="{24F58DCD-F390-4AEC-A31A-83098421CBE6}" dt="2023-07-03T05:50:43.457" v="3121" actId="20577"/>
          <ac:spMkLst>
            <pc:docMk/>
            <pc:sldMk cId="3148705345" sldId="319"/>
            <ac:spMk id="2" creationId="{05373617-D585-BAF0-0B5B-D2CF324A4D6B}"/>
          </ac:spMkLst>
        </pc:spChg>
        <pc:spChg chg="mod">
          <ac:chgData name="Nino Philip Ramones" userId="1068934f-e3b4-4e88-ba23-4cb57230c594" providerId="ADAL" clId="{24F58DCD-F390-4AEC-A31A-83098421CBE6}" dt="2023-07-03T05:55:20.141" v="3902" actId="20577"/>
          <ac:spMkLst>
            <pc:docMk/>
            <pc:sldMk cId="3148705345" sldId="319"/>
            <ac:spMk id="6" creationId="{1C139C71-43D8-DA15-F46A-8598CDF1F78A}"/>
          </ac:spMkLst>
        </pc:spChg>
        <pc:spChg chg="mod">
          <ac:chgData name="Nino Philip Ramones" userId="1068934f-e3b4-4e88-ba23-4cb57230c594" providerId="ADAL" clId="{24F58DCD-F390-4AEC-A31A-83098421CBE6}" dt="2023-07-03T05:52:42.605" v="3361" actId="20577"/>
          <ac:spMkLst>
            <pc:docMk/>
            <pc:sldMk cId="3148705345" sldId="319"/>
            <ac:spMk id="12" creationId="{A03D9DDB-0911-CCC6-289E-FE03CE9C7E57}"/>
          </ac:spMkLst>
        </pc:spChg>
        <pc:picChg chg="add mod">
          <ac:chgData name="Nino Philip Ramones" userId="1068934f-e3b4-4e88-ba23-4cb57230c594" providerId="ADAL" clId="{24F58DCD-F390-4AEC-A31A-83098421CBE6}" dt="2023-07-03T05:51:05.932" v="3128" actId="1076"/>
          <ac:picMkLst>
            <pc:docMk/>
            <pc:sldMk cId="3148705345" sldId="319"/>
            <ac:picMk id="7" creationId="{D67C4331-2B2E-9181-0F27-5D4C0887B7E3}"/>
          </ac:picMkLst>
        </pc:picChg>
        <pc:picChg chg="del">
          <ac:chgData name="Nino Philip Ramones" userId="1068934f-e3b4-4e88-ba23-4cb57230c594" providerId="ADAL" clId="{24F58DCD-F390-4AEC-A31A-83098421CBE6}" dt="2023-07-03T05:50:06.955" v="3066" actId="478"/>
          <ac:picMkLst>
            <pc:docMk/>
            <pc:sldMk cId="3148705345" sldId="319"/>
            <ac:picMk id="8" creationId="{AF91C839-D5C1-92C3-FF9A-7304FAC8B57E}"/>
          </ac:picMkLst>
        </pc:picChg>
      </pc:sldChg>
      <pc:sldChg chg="addSp delSp modSp add mod">
        <pc:chgData name="Nino Philip Ramones" userId="1068934f-e3b4-4e88-ba23-4cb57230c594" providerId="ADAL" clId="{24F58DCD-F390-4AEC-A31A-83098421CBE6}" dt="2023-07-03T06:01:16.333" v="4856" actId="2711"/>
        <pc:sldMkLst>
          <pc:docMk/>
          <pc:sldMk cId="3334872130" sldId="320"/>
        </pc:sldMkLst>
        <pc:spChg chg="mod">
          <ac:chgData name="Nino Philip Ramones" userId="1068934f-e3b4-4e88-ba23-4cb57230c594" providerId="ADAL" clId="{24F58DCD-F390-4AEC-A31A-83098421CBE6}" dt="2023-07-03T05:55:29.478" v="3918" actId="20577"/>
          <ac:spMkLst>
            <pc:docMk/>
            <pc:sldMk cId="3334872130" sldId="320"/>
            <ac:spMk id="2" creationId="{05373617-D585-BAF0-0B5B-D2CF324A4D6B}"/>
          </ac:spMkLst>
        </pc:spChg>
        <pc:spChg chg="del">
          <ac:chgData name="Nino Philip Ramones" userId="1068934f-e3b4-4e88-ba23-4cb57230c594" providerId="ADAL" clId="{24F58DCD-F390-4AEC-A31A-83098421CBE6}" dt="2023-07-03T05:57:11.992" v="4196" actId="478"/>
          <ac:spMkLst>
            <pc:docMk/>
            <pc:sldMk cId="3334872130" sldId="320"/>
            <ac:spMk id="6" creationId="{1C139C71-43D8-DA15-F46A-8598CDF1F78A}"/>
          </ac:spMkLst>
        </pc:spChg>
        <pc:spChg chg="mod">
          <ac:chgData name="Nino Philip Ramones" userId="1068934f-e3b4-4e88-ba23-4cb57230c594" providerId="ADAL" clId="{24F58DCD-F390-4AEC-A31A-83098421CBE6}" dt="2023-07-03T05:57:37.891" v="4209" actId="1036"/>
          <ac:spMkLst>
            <pc:docMk/>
            <pc:sldMk cId="3334872130" sldId="320"/>
            <ac:spMk id="12" creationId="{A03D9DDB-0911-CCC6-289E-FE03CE9C7E57}"/>
          </ac:spMkLst>
        </pc:spChg>
        <pc:spChg chg="add mod">
          <ac:chgData name="Nino Philip Ramones" userId="1068934f-e3b4-4e88-ba23-4cb57230c594" providerId="ADAL" clId="{24F58DCD-F390-4AEC-A31A-83098421CBE6}" dt="2023-07-03T06:01:16.333" v="4856" actId="2711"/>
          <ac:spMkLst>
            <pc:docMk/>
            <pc:sldMk cId="3334872130" sldId="320"/>
            <ac:spMk id="14" creationId="{FB76228B-9817-014B-42CC-6286627DDC2E}"/>
          </ac:spMkLst>
        </pc:spChg>
        <pc:picChg chg="del">
          <ac:chgData name="Nino Philip Ramones" userId="1068934f-e3b4-4e88-ba23-4cb57230c594" providerId="ADAL" clId="{24F58DCD-F390-4AEC-A31A-83098421CBE6}" dt="2023-07-03T05:55:31.811" v="3919" actId="478"/>
          <ac:picMkLst>
            <pc:docMk/>
            <pc:sldMk cId="3334872130" sldId="320"/>
            <ac:picMk id="7" creationId="{D67C4331-2B2E-9181-0F27-5D4C0887B7E3}"/>
          </ac:picMkLst>
        </pc:picChg>
        <pc:picChg chg="add mod">
          <ac:chgData name="Nino Philip Ramones" userId="1068934f-e3b4-4e88-ba23-4cb57230c594" providerId="ADAL" clId="{24F58DCD-F390-4AEC-A31A-83098421CBE6}" dt="2023-07-03T05:57:28.482" v="4204" actId="1036"/>
          <ac:picMkLst>
            <pc:docMk/>
            <pc:sldMk cId="3334872130" sldId="320"/>
            <ac:picMk id="8" creationId="{7EC9434F-7E6F-8922-0DE5-303C938531F8}"/>
          </ac:picMkLst>
        </pc:picChg>
        <pc:picChg chg="add del mod">
          <ac:chgData name="Nino Philip Ramones" userId="1068934f-e3b4-4e88-ba23-4cb57230c594" providerId="ADAL" clId="{24F58DCD-F390-4AEC-A31A-83098421CBE6}" dt="2023-07-03T05:57:50.886" v="4210" actId="478"/>
          <ac:picMkLst>
            <pc:docMk/>
            <pc:sldMk cId="3334872130" sldId="320"/>
            <ac:picMk id="10" creationId="{D911A8A4-8194-2B9B-28F1-24173D0844AB}"/>
          </ac:picMkLst>
        </pc:picChg>
      </pc:sldChg>
      <pc:sldChg chg="addSp delSp modSp add mod">
        <pc:chgData name="Nino Philip Ramones" userId="1068934f-e3b4-4e88-ba23-4cb57230c594" providerId="ADAL" clId="{24F58DCD-F390-4AEC-A31A-83098421CBE6}" dt="2023-07-03T06:10:18.445" v="6216" actId="2711"/>
        <pc:sldMkLst>
          <pc:docMk/>
          <pc:sldMk cId="1584875263" sldId="321"/>
        </pc:sldMkLst>
        <pc:spChg chg="mod">
          <ac:chgData name="Nino Philip Ramones" userId="1068934f-e3b4-4e88-ba23-4cb57230c594" providerId="ADAL" clId="{24F58DCD-F390-4AEC-A31A-83098421CBE6}" dt="2023-07-03T06:01:45.873" v="4875" actId="20577"/>
          <ac:spMkLst>
            <pc:docMk/>
            <pc:sldMk cId="1584875263" sldId="321"/>
            <ac:spMk id="2" creationId="{05373617-D585-BAF0-0B5B-D2CF324A4D6B}"/>
          </ac:spMkLst>
        </pc:spChg>
        <pc:spChg chg="mod">
          <ac:chgData name="Nino Philip Ramones" userId="1068934f-e3b4-4e88-ba23-4cb57230c594" providerId="ADAL" clId="{24F58DCD-F390-4AEC-A31A-83098421CBE6}" dt="2023-07-03T06:10:00.726" v="6212" actId="20577"/>
          <ac:spMkLst>
            <pc:docMk/>
            <pc:sldMk cId="1584875263" sldId="321"/>
            <ac:spMk id="12" creationId="{A03D9DDB-0911-CCC6-289E-FE03CE9C7E57}"/>
          </ac:spMkLst>
        </pc:spChg>
        <pc:spChg chg="mod">
          <ac:chgData name="Nino Philip Ramones" userId="1068934f-e3b4-4e88-ba23-4cb57230c594" providerId="ADAL" clId="{24F58DCD-F390-4AEC-A31A-83098421CBE6}" dt="2023-07-03T06:10:18.445" v="6216" actId="2711"/>
          <ac:spMkLst>
            <pc:docMk/>
            <pc:sldMk cId="1584875263" sldId="321"/>
            <ac:spMk id="14" creationId="{FB76228B-9817-014B-42CC-6286627DDC2E}"/>
          </ac:spMkLst>
        </pc:spChg>
        <pc:picChg chg="add mod">
          <ac:chgData name="Nino Philip Ramones" userId="1068934f-e3b4-4e88-ba23-4cb57230c594" providerId="ADAL" clId="{24F58DCD-F390-4AEC-A31A-83098421CBE6}" dt="2023-07-03T06:08:21.507" v="6013" actId="14100"/>
          <ac:picMkLst>
            <pc:docMk/>
            <pc:sldMk cId="1584875263" sldId="321"/>
            <ac:picMk id="6" creationId="{AE4B16BC-FEFE-B3DF-A0DA-43584A43B7A4}"/>
          </ac:picMkLst>
        </pc:picChg>
        <pc:picChg chg="del">
          <ac:chgData name="Nino Philip Ramones" userId="1068934f-e3b4-4e88-ba23-4cb57230c594" providerId="ADAL" clId="{24F58DCD-F390-4AEC-A31A-83098421CBE6}" dt="2023-07-03T06:01:47.451" v="4876" actId="478"/>
          <ac:picMkLst>
            <pc:docMk/>
            <pc:sldMk cId="1584875263" sldId="321"/>
            <ac:picMk id="8" creationId="{7EC9434F-7E6F-8922-0DE5-303C938531F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621B3-E674-4F96-96CA-53521C5F9889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130C3-D2D5-49D3-AE68-A9497CD8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0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2130C3-D2D5-49D3-AE68-A9497CD820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54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130425"/>
            <a:ext cx="58293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3886200"/>
            <a:ext cx="4800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74639"/>
            <a:ext cx="154305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74639"/>
            <a:ext cx="451485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4406901"/>
            <a:ext cx="58293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906714"/>
            <a:ext cx="58293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600201"/>
            <a:ext cx="30289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535113"/>
            <a:ext cx="303014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174875"/>
            <a:ext cx="303014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1535113"/>
            <a:ext cx="30313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174875"/>
            <a:ext cx="30313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273050"/>
            <a:ext cx="22562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273051"/>
            <a:ext cx="383381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435101"/>
            <a:ext cx="22562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4800600"/>
            <a:ext cx="4114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612775"/>
            <a:ext cx="4114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5367338"/>
            <a:ext cx="4114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74638"/>
            <a:ext cx="6172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600201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6356351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6356351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jpg"/><Relationship Id="rId3" Type="http://schemas.microsoft.com/office/2007/relationships/hdphoto" Target="../media/hdphoto1.wdp"/><Relationship Id="rId7" Type="http://schemas.openxmlformats.org/officeDocument/2006/relationships/image" Target="../media/image3.png"/><Relationship Id="rId12" Type="http://schemas.openxmlformats.org/officeDocument/2006/relationships/hyperlink" Target="https://pmirla.github.io/2016/08/04/what-is-perceptron.html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w.flickr.com/photos/nihgov/30292032422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6.jpg"/><Relationship Id="rId10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flickr.com/photos/dkeyjon/1831743577" TargetMode="External"/><Relationship Id="rId9" Type="http://schemas.openxmlformats.org/officeDocument/2006/relationships/hyperlink" Target="https://github.com/npcrmns/App-Physics-157/tree/main" TargetMode="External"/><Relationship Id="rId14" Type="http://schemas.openxmlformats.org/officeDocument/2006/relationships/hyperlink" Target="https://sefiks.com/tag/single-layer-perceptr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104334/tikz-diagram-of-a-perceptro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ex.stackexchange.com/questions/132444/diagram-of-an-artificial-neural-network" TargetMode="External"/><Relationship Id="rId5" Type="http://schemas.openxmlformats.org/officeDocument/2006/relationships/image" Target="../media/image8.jpg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pcrmns/App-Physics-157/tree/ma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datasets/arshid/iris-flower-dataset" TargetMode="External"/><Relationship Id="rId4" Type="http://schemas.openxmlformats.org/officeDocument/2006/relationships/hyperlink" Target="https://www.youtube.com/watch?v=aircAruvnK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blurry, laser&#10;&#10;Description automatically generated">
            <a:extLst>
              <a:ext uri="{FF2B5EF4-FFF2-40B4-BE49-F238E27FC236}">
                <a16:creationId xmlns:a16="http://schemas.microsoft.com/office/drawing/2014/main" id="{81AFE020-EE52-028A-F1B3-5B309C216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57998" y="1664399"/>
            <a:ext cx="3496000" cy="2252782"/>
          </a:xfrm>
          <a:prstGeom prst="rect">
            <a:avLst/>
          </a:prstGeom>
        </p:spPr>
      </p:pic>
      <p:pic>
        <p:nvPicPr>
          <p:cNvPr id="22" name="Picture 21" descr="Abstract light trails against black background">
            <a:extLst>
              <a:ext uri="{FF2B5EF4-FFF2-40B4-BE49-F238E27FC236}">
                <a16:creationId xmlns:a16="http://schemas.microsoft.com/office/drawing/2014/main" id="{78BD71C9-8DBA-4643-5373-D7DE98BFD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356" y="4211829"/>
            <a:ext cx="3514341" cy="2349181"/>
          </a:xfrm>
          <a:prstGeom prst="rect">
            <a:avLst/>
          </a:prstGeom>
        </p:spPr>
      </p:pic>
      <p:pic>
        <p:nvPicPr>
          <p:cNvPr id="11" name="Picture 10" descr="Abstract image of vibrant red light trails">
            <a:extLst>
              <a:ext uri="{FF2B5EF4-FFF2-40B4-BE49-F238E27FC236}">
                <a16:creationId xmlns:a16="http://schemas.microsoft.com/office/drawing/2014/main" id="{94AB2FB8-E06C-C5DA-5702-4F166E1B0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013" y="6855656"/>
            <a:ext cx="3480247" cy="248443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7699CFC-7A58-2145-8E32-6E15C1AF33F9}"/>
              </a:ext>
            </a:extLst>
          </p:cNvPr>
          <p:cNvGrpSpPr/>
          <p:nvPr/>
        </p:nvGrpSpPr>
        <p:grpSpPr>
          <a:xfrm>
            <a:off x="685800" y="463800"/>
            <a:ext cx="12344400" cy="412500"/>
            <a:chOff x="685800" y="463800"/>
            <a:chExt cx="12344400" cy="4125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35F7B69-A8BE-EF31-2E30-C81F98549A6B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32E140-99B1-66F0-387B-DA3F1BEB36F2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157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CE4A8C-C748-4278-6175-7B615D2C5720}"/>
                </a:ext>
              </a:extLst>
            </p:cNvPr>
            <p:cNvSpPr txBox="1"/>
            <p:nvPr/>
          </p:nvSpPr>
          <p:spPr>
            <a:xfrm>
              <a:off x="7160708" y="463800"/>
              <a:ext cx="58694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COMPUTATIONAL ANALYSIS AND MODELLIN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6CD694D-7914-A6C9-97B8-2823F7984CDE}"/>
              </a:ext>
            </a:extLst>
          </p:cNvPr>
          <p:cNvSpPr txBox="1"/>
          <p:nvPr/>
        </p:nvSpPr>
        <p:spPr>
          <a:xfrm>
            <a:off x="685800" y="2301776"/>
            <a:ext cx="87594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ltero" panose="00000500000000000000" pitchFamily="50" charset="0"/>
              </a:rPr>
              <a:t>NEURAL NETWORKS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5AF6EE-76A6-CA9D-0627-29C15279BDC6}"/>
              </a:ext>
            </a:extLst>
          </p:cNvPr>
          <p:cNvSpPr txBox="1"/>
          <p:nvPr/>
        </p:nvSpPr>
        <p:spPr>
          <a:xfrm>
            <a:off x="762000" y="4762500"/>
            <a:ext cx="47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rPr>
              <a:t>MACHINE LEARNING – MODULE 2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Aileron Regular" panose="020B060402020202020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60185C-2621-71F6-4361-089DB6F49F2E}"/>
              </a:ext>
            </a:extLst>
          </p:cNvPr>
          <p:cNvGrpSpPr/>
          <p:nvPr/>
        </p:nvGrpSpPr>
        <p:grpSpPr>
          <a:xfrm>
            <a:off x="762000" y="7617503"/>
            <a:ext cx="3794629" cy="960741"/>
            <a:chOff x="1981200" y="7306959"/>
            <a:chExt cx="3794629" cy="96074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F1CCDF-B716-EE41-D774-E2F4B66961FF}"/>
                </a:ext>
              </a:extLst>
            </p:cNvPr>
            <p:cNvSpPr txBox="1"/>
            <p:nvPr/>
          </p:nvSpPr>
          <p:spPr>
            <a:xfrm>
              <a:off x="1981200" y="7306959"/>
              <a:ext cx="37946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" panose="00000500000000000000" pitchFamily="50" charset="0"/>
                </a:rPr>
                <a:t>NINO PHILIP RAMONES | </a:t>
              </a:r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" panose="00000500000000000000" pitchFamily="50" charset="0"/>
                  <a:hlinkClick r:id="rId9"/>
                </a:rPr>
                <a:t>GITHUB</a:t>
              </a:r>
              <a:endParaRPr lang="en-US" sz="160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" panose="00000500000000000000" pitchFamily="50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72DE43-392E-1E96-6154-9679D0A39ACC}"/>
                </a:ext>
              </a:extLst>
            </p:cNvPr>
            <p:cNvSpPr txBox="1"/>
            <p:nvPr/>
          </p:nvSpPr>
          <p:spPr>
            <a:xfrm>
              <a:off x="1981200" y="7618052"/>
              <a:ext cx="1752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2020 – 05616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5C9784-2997-4509-E882-733A19888A3E}"/>
                </a:ext>
              </a:extLst>
            </p:cNvPr>
            <p:cNvSpPr txBox="1"/>
            <p:nvPr/>
          </p:nvSpPr>
          <p:spPr>
            <a:xfrm>
              <a:off x="1981200" y="7929146"/>
              <a:ext cx="1597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" panose="00000500000000000000" pitchFamily="50" charset="0"/>
                </a:rPr>
                <a:t>JULY 3, 2023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EB26DBB-0A0B-E240-5B58-BD7911132BAD}"/>
              </a:ext>
            </a:extLst>
          </p:cNvPr>
          <p:cNvGrpSpPr/>
          <p:nvPr/>
        </p:nvGrpSpPr>
        <p:grpSpPr>
          <a:xfrm rot="5400000">
            <a:off x="6939499" y="7031074"/>
            <a:ext cx="450160" cy="2133600"/>
            <a:chOff x="10981040" y="4264181"/>
            <a:chExt cx="715659" cy="339197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5A3C01-A747-F0B8-E2FB-48A5AC7266AB}"/>
                </a:ext>
              </a:extLst>
            </p:cNvPr>
            <p:cNvSpPr/>
            <p:nvPr/>
          </p:nvSpPr>
          <p:spPr>
            <a:xfrm>
              <a:off x="10981040" y="4264181"/>
              <a:ext cx="715659" cy="71565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7C235B7-C419-5F6B-D15E-637A02A4449E}"/>
                </a:ext>
              </a:extLst>
            </p:cNvPr>
            <p:cNvSpPr/>
            <p:nvPr/>
          </p:nvSpPr>
          <p:spPr>
            <a:xfrm>
              <a:off x="10981040" y="5156285"/>
              <a:ext cx="715659" cy="7156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B89C98-CA7E-A61F-4ACF-816FF61512D9}"/>
                </a:ext>
              </a:extLst>
            </p:cNvPr>
            <p:cNvSpPr/>
            <p:nvPr/>
          </p:nvSpPr>
          <p:spPr>
            <a:xfrm>
              <a:off x="10981040" y="6048389"/>
              <a:ext cx="715659" cy="7156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0F3EC7-4E88-29C2-B4AF-F0E75783994E}"/>
                </a:ext>
              </a:extLst>
            </p:cNvPr>
            <p:cNvSpPr/>
            <p:nvPr/>
          </p:nvSpPr>
          <p:spPr>
            <a:xfrm>
              <a:off x="10981040" y="6940493"/>
              <a:ext cx="715659" cy="7156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477DD6-20F8-B844-531F-A4D45B04E6BF}"/>
              </a:ext>
            </a:extLst>
          </p:cNvPr>
          <p:cNvSpPr txBox="1"/>
          <p:nvPr/>
        </p:nvSpPr>
        <p:spPr>
          <a:xfrm>
            <a:off x="9485012" y="9381762"/>
            <a:ext cx="34802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Aileron Light" panose="00000400000000000000" pitchFamily="50" charset="0"/>
                <a:hlinkClick r:id="rId4" tooltip="https://www.flickr.com/photos/dkeyjon/1831743577"/>
              </a:rPr>
              <a:t>This Photo</a:t>
            </a:r>
            <a:r>
              <a:rPr lang="en-US" sz="900" dirty="0">
                <a:latin typeface="Aileron Light" panose="00000400000000000000" pitchFamily="50" charset="0"/>
              </a:rPr>
              <a:t> by Unknown Author is licensed under </a:t>
            </a:r>
            <a:r>
              <a:rPr lang="en-US" sz="900" dirty="0">
                <a:latin typeface="Aileron Light" panose="00000400000000000000" pitchFamily="50" charset="0"/>
                <a:hlinkClick r:id="rId10" tooltip="https://creativecommons.org/licenses/by-nc-nd/3.0/"/>
              </a:rPr>
              <a:t>CC BY-NC-ND</a:t>
            </a:r>
            <a:endParaRPr lang="en-US" sz="900" dirty="0">
              <a:latin typeface="Aileron Light" panose="00000400000000000000" pitchFamily="50" charset="0"/>
            </a:endParaRPr>
          </a:p>
        </p:txBody>
      </p:sp>
      <p:pic>
        <p:nvPicPr>
          <p:cNvPr id="23" name="Picture 22" descr="A picture containing text, pattern&#10;&#10;Description automatically generated">
            <a:extLst>
              <a:ext uri="{FF2B5EF4-FFF2-40B4-BE49-F238E27FC236}">
                <a16:creationId xmlns:a16="http://schemas.microsoft.com/office/drawing/2014/main" id="{285FBBD3-5197-BF75-FDFE-ECCDBAE54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45276" y="1659706"/>
            <a:ext cx="3508722" cy="2264594"/>
          </a:xfrm>
          <a:prstGeom prst="rect">
            <a:avLst/>
          </a:prstGeom>
        </p:spPr>
      </p:pic>
      <p:pic>
        <p:nvPicPr>
          <p:cNvPr id="27" name="Picture 26" descr="A group of camels in the desert&#10;&#10;Description automatically generated with medium confidence">
            <a:extLst>
              <a:ext uri="{FF2B5EF4-FFF2-40B4-BE49-F238E27FC236}">
                <a16:creationId xmlns:a16="http://schemas.microsoft.com/office/drawing/2014/main" id="{202682C0-84FC-FA60-4993-13BE106BA82C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445276" y="4204710"/>
            <a:ext cx="3519983" cy="2361127"/>
          </a:xfrm>
          <a:prstGeom prst="rect">
            <a:avLst/>
          </a:prstGeom>
        </p:spPr>
      </p:pic>
      <p:pic>
        <p:nvPicPr>
          <p:cNvPr id="37" name="Picture 36" descr="A picture containing lightning, art&#10;&#10;Description automatically generated">
            <a:extLst>
              <a:ext uri="{FF2B5EF4-FFF2-40B4-BE49-F238E27FC236}">
                <a16:creationId xmlns:a16="http://schemas.microsoft.com/office/drawing/2014/main" id="{AFAAF504-39AA-AD0E-32A9-202C7E95ED1A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485011" y="6860483"/>
            <a:ext cx="3480247" cy="24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22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139C71-43D8-DA15-F46A-8598CDF1F78A}"/>
              </a:ext>
            </a:extLst>
          </p:cNvPr>
          <p:cNvSpPr txBox="1"/>
          <p:nvPr/>
        </p:nvSpPr>
        <p:spPr>
          <a:xfrm>
            <a:off x="762000" y="7538034"/>
            <a:ext cx="12192000" cy="1927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50" dirty="0">
                <a:latin typeface="Aileron Regular" panose="020B0604020202020204" charset="0"/>
              </a:rPr>
              <a:t>Neural networks (NN) can be thought as a </a:t>
            </a:r>
            <a:r>
              <a:rPr lang="en-US" sz="2050" dirty="0">
                <a:latin typeface="Aileron Heavy" panose="00000A00000000000000" pitchFamily="50" charset="0"/>
              </a:rPr>
              <a:t>model of multilayered perceptron </a:t>
            </a:r>
            <a:r>
              <a:rPr lang="en-US" sz="2050" dirty="0">
                <a:latin typeface="Aileron Regular" panose="020B0604020202020204" charset="0"/>
              </a:rPr>
              <a:t>with the first layer being the </a:t>
            </a:r>
            <a:r>
              <a:rPr lang="en-US" sz="2050" dirty="0">
                <a:latin typeface="Aileron Heavy" panose="00000A00000000000000" pitchFamily="50" charset="0"/>
              </a:rPr>
              <a:t>input layer</a:t>
            </a:r>
            <a:r>
              <a:rPr lang="en-US" sz="2050" dirty="0">
                <a:latin typeface="Aileron Regular" panose="020B0604020202020204" charset="0"/>
              </a:rPr>
              <a:t>, and the nodes on the first layer are connected to a </a:t>
            </a:r>
            <a:r>
              <a:rPr lang="en-US" sz="2050" dirty="0">
                <a:latin typeface="Aileron Heavy" panose="00000A00000000000000" pitchFamily="50" charset="0"/>
              </a:rPr>
              <a:t>series of hidden layers</a:t>
            </a:r>
            <a:r>
              <a:rPr lang="en-US" sz="2050" dirty="0">
                <a:latin typeface="Aileron Regular" panose="020B0604020202020204" charset="0"/>
              </a:rPr>
              <a:t> and so on until it goes up to the </a:t>
            </a:r>
            <a:r>
              <a:rPr lang="en-US" sz="2050" dirty="0">
                <a:latin typeface="Aileron Heavy" panose="00000A00000000000000" pitchFamily="50" charset="0"/>
              </a:rPr>
              <a:t>output layer</a:t>
            </a:r>
            <a:r>
              <a:rPr lang="en-US" sz="2050" dirty="0">
                <a:latin typeface="Aileron Regular" panose="020B0604020202020204" charset="0"/>
              </a:rPr>
              <a:t>. Compared to perceptron, the number of input layer is the number of features including the bias with the number of classes as the number of neurons on the output layer.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73617-D585-BAF0-0B5B-D2CF324A4D6B}"/>
              </a:ext>
            </a:extLst>
          </p:cNvPr>
          <p:cNvSpPr txBox="1"/>
          <p:nvPr/>
        </p:nvSpPr>
        <p:spPr>
          <a:xfrm>
            <a:off x="762000" y="1257300"/>
            <a:ext cx="6381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NEURAL NETWORKS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ACC608-A15E-8F1C-FB5A-6BD3F2A142D0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352BB2-6055-EBD0-5414-CA6AB18B85F8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2418E3-5041-2657-4C75-000428D889E0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157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77259B-73D1-4E44-FE25-5ED78AA2D62A}"/>
                </a:ext>
              </a:extLst>
            </p:cNvPr>
            <p:cNvSpPr txBox="1"/>
            <p:nvPr/>
          </p:nvSpPr>
          <p:spPr>
            <a:xfrm>
              <a:off x="10403352" y="463800"/>
              <a:ext cx="2703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NEURAL NETWORKS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pic>
        <p:nvPicPr>
          <p:cNvPr id="17" name="Picture 16" descr="A group of symbol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FCEFD5D-AF1B-83F0-3CC7-21698A92C6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3513"/>
          <a:stretch/>
        </p:blipFill>
        <p:spPr>
          <a:xfrm>
            <a:off x="2019300" y="2192706"/>
            <a:ext cx="4876800" cy="43003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C762C7-52F3-564C-C7F2-3F158255175E}"/>
              </a:ext>
            </a:extLst>
          </p:cNvPr>
          <p:cNvSpPr txBox="1"/>
          <p:nvPr/>
        </p:nvSpPr>
        <p:spPr>
          <a:xfrm>
            <a:off x="685801" y="6705348"/>
            <a:ext cx="1234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ileron Regular" panose="020B0604020202020204" charset="0"/>
              </a:rPr>
              <a:t>Figure 1. The model of a simple perceptron (left) compared to neural network (right).  Neural networks can be thought as a multilayered perceptron due to the presence of the hidden layer. </a:t>
            </a:r>
            <a:r>
              <a:rPr lang="en-US" sz="1600" dirty="0">
                <a:latin typeface="Aileron Regular" panose="020B0604020202020204" charset="0"/>
                <a:hlinkClick r:id="rId3" tooltip="http://tex.stackexchange.com/questions/104334/tikz-diagram-of-a-perceptron"/>
              </a:rPr>
              <a:t>This Photo</a:t>
            </a:r>
            <a:r>
              <a:rPr lang="en-US" sz="1600" dirty="0">
                <a:latin typeface="Aileron Regular" panose="020B0604020202020204" charset="0"/>
              </a:rPr>
              <a:t> by Unknown Author is licensed under </a:t>
            </a:r>
            <a:r>
              <a:rPr lang="en-US" sz="1600" dirty="0">
                <a:latin typeface="Aileron Regular" panose="020B0604020202020204" charset="0"/>
                <a:hlinkClick r:id="rId4" tooltip="https://creativecommons.org/licenses/by-sa/3.0/"/>
              </a:rPr>
              <a:t>CC BY-SA</a:t>
            </a:r>
            <a:r>
              <a:rPr lang="en-US" sz="1600" dirty="0">
                <a:latin typeface="Aileron Regular" panose="020B0604020202020204" charset="0"/>
              </a:rPr>
              <a:t>.</a:t>
            </a:r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C70C54A3-2434-F910-8818-79F5C768C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143491" y="2114550"/>
            <a:ext cx="51339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97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139C71-43D8-DA15-F46A-8598CDF1F78A}"/>
              </a:ext>
            </a:extLst>
          </p:cNvPr>
          <p:cNvSpPr txBox="1"/>
          <p:nvPr/>
        </p:nvSpPr>
        <p:spPr>
          <a:xfrm>
            <a:off x="762000" y="7048500"/>
            <a:ext cx="12192000" cy="2873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50" dirty="0">
                <a:latin typeface="Aileron Regular" panose="020B0604020202020204" charset="0"/>
              </a:rPr>
              <a:t>A neural network was designed to test it as </a:t>
            </a:r>
            <a:r>
              <a:rPr lang="en-US" sz="2050" dirty="0">
                <a:latin typeface="Aileron Heavy" panose="00000A00000000000000" pitchFamily="50" charset="0"/>
              </a:rPr>
              <a:t>curve fitting model</a:t>
            </a:r>
            <a:r>
              <a:rPr lang="en-US" sz="2050" dirty="0">
                <a:latin typeface="Aileron Regular" panose="020B0604020202020204" charset="0"/>
              </a:rPr>
              <a:t>. Initializing a sine wave across the interval 0 and 1, data points were generated from a </a:t>
            </a:r>
            <a:r>
              <a:rPr lang="en-US" sz="2050" dirty="0">
                <a:latin typeface="Aileron Heavy" panose="00000A00000000000000" pitchFamily="50" charset="0"/>
              </a:rPr>
              <a:t>Gaussian distribution</a:t>
            </a:r>
            <a:r>
              <a:rPr lang="en-US" sz="2050" dirty="0">
                <a:latin typeface="Aileron Regular" panose="020B0604020202020204" charset="0"/>
              </a:rPr>
              <a:t>. The hidden node was removed such that the NN only had the</a:t>
            </a:r>
            <a:r>
              <a:rPr lang="en-US" sz="2050" dirty="0">
                <a:latin typeface="Aileron Heavy" panose="00000A00000000000000" pitchFamily="50" charset="0"/>
              </a:rPr>
              <a:t> input and output node</a:t>
            </a:r>
            <a:r>
              <a:rPr lang="en-US" sz="2050" dirty="0">
                <a:latin typeface="Aileron Regular" panose="020B0604020202020204" charset="0"/>
              </a:rPr>
              <a:t>. A </a:t>
            </a:r>
            <a:r>
              <a:rPr lang="en-US" sz="2050" dirty="0">
                <a:latin typeface="Aileron Heavy" panose="00000A00000000000000" pitchFamily="50" charset="0"/>
              </a:rPr>
              <a:t>sigmoid function</a:t>
            </a:r>
            <a:r>
              <a:rPr lang="en-US" sz="2050" dirty="0">
                <a:latin typeface="Aileron Regular" panose="020B0604020202020204" charset="0"/>
              </a:rPr>
              <a:t> was used as the activation function, defined from -1 to 1 as the range of a sine wave is contained in this interval. The corresponding </a:t>
            </a:r>
            <a:r>
              <a:rPr lang="en-US" sz="2050" dirty="0">
                <a:latin typeface="Aileron Heavy" panose="00000A00000000000000" pitchFamily="50" charset="0"/>
              </a:rPr>
              <a:t>derivative of the sigmoid</a:t>
            </a:r>
            <a:r>
              <a:rPr lang="en-US" sz="2050" dirty="0">
                <a:latin typeface="Aileron Regular" panose="020B0604020202020204" charset="0"/>
              </a:rPr>
              <a:t> were used and the NN was able to </a:t>
            </a:r>
            <a:r>
              <a:rPr lang="en-US" sz="2050" dirty="0">
                <a:latin typeface="Aileron Heavy" panose="00000A00000000000000" pitchFamily="50" charset="0"/>
              </a:rPr>
              <a:t>converge</a:t>
            </a:r>
            <a:r>
              <a:rPr lang="en-US" sz="2050" dirty="0">
                <a:latin typeface="Aileron Regular" panose="020B0604020202020204" charset="0"/>
              </a:rPr>
              <a:t> at around 25000 epochs. The theoretical and network fit was compared and a close resemblance was obtained.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73617-D585-BAF0-0B5B-D2CF324A4D6B}"/>
              </a:ext>
            </a:extLst>
          </p:cNvPr>
          <p:cNvSpPr txBox="1"/>
          <p:nvPr/>
        </p:nvSpPr>
        <p:spPr>
          <a:xfrm>
            <a:off x="762000" y="1257300"/>
            <a:ext cx="6009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FUNCTION FITTING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ACC608-A15E-8F1C-FB5A-6BD3F2A142D0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352BB2-6055-EBD0-5414-CA6AB18B85F8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2418E3-5041-2657-4C75-000428D889E0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157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77259B-73D1-4E44-FE25-5ED78AA2D62A}"/>
                </a:ext>
              </a:extLst>
            </p:cNvPr>
            <p:cNvSpPr txBox="1"/>
            <p:nvPr/>
          </p:nvSpPr>
          <p:spPr>
            <a:xfrm>
              <a:off x="10403352" y="463800"/>
              <a:ext cx="2703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NEURAL NETWORKS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BE92D7-1145-83DD-A85B-372C9D38F80F}"/>
              </a:ext>
            </a:extLst>
          </p:cNvPr>
          <p:cNvGrpSpPr/>
          <p:nvPr/>
        </p:nvGrpSpPr>
        <p:grpSpPr>
          <a:xfrm>
            <a:off x="1963433" y="2063173"/>
            <a:ext cx="9789134" cy="4528127"/>
            <a:chOff x="4574187" y="2748966"/>
            <a:chExt cx="8760813" cy="4052460"/>
          </a:xfrm>
        </p:grpSpPr>
        <p:pic>
          <p:nvPicPr>
            <p:cNvPr id="7" name="Picture 6" descr="A graph of a function&#10;&#10;Description automatically generated">
              <a:extLst>
                <a:ext uri="{FF2B5EF4-FFF2-40B4-BE49-F238E27FC236}">
                  <a16:creationId xmlns:a16="http://schemas.microsoft.com/office/drawing/2014/main" id="{96221312-8ECF-8B72-C3F0-CD5162B69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4187" y="2749777"/>
              <a:ext cx="4395070" cy="4051649"/>
            </a:xfrm>
            <a:prstGeom prst="rect">
              <a:avLst/>
            </a:prstGeom>
          </p:spPr>
        </p:pic>
        <p:pic>
          <p:nvPicPr>
            <p:cNvPr id="12" name="Picture 11" descr="A graph with numbers and lines&#10;&#10;Description automatically generated">
              <a:extLst>
                <a:ext uri="{FF2B5EF4-FFF2-40B4-BE49-F238E27FC236}">
                  <a16:creationId xmlns:a16="http://schemas.microsoft.com/office/drawing/2014/main" id="{A2C11BE1-AE45-09FE-7EDB-51A3BA4D9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7800" y="2748966"/>
              <a:ext cx="4267200" cy="4051648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FC55B5-2159-87C6-B1AA-73305832599B}"/>
              </a:ext>
            </a:extLst>
          </p:cNvPr>
          <p:cNvSpPr txBox="1"/>
          <p:nvPr/>
        </p:nvSpPr>
        <p:spPr>
          <a:xfrm>
            <a:off x="685801" y="6590393"/>
            <a:ext cx="1234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ileron Regular" panose="020B0604020202020204" charset="0"/>
              </a:rPr>
              <a:t>Figure 2. Neural network trained to fit a data through a sine wave function. </a:t>
            </a:r>
          </a:p>
        </p:txBody>
      </p:sp>
    </p:spTree>
    <p:extLst>
      <p:ext uri="{BB962C8B-B14F-4D97-AF65-F5344CB8AC3E}">
        <p14:creationId xmlns:p14="http://schemas.microsoft.com/office/powerpoint/2010/main" val="790329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139C71-43D8-DA15-F46A-8598CDF1F78A}"/>
              </a:ext>
            </a:extLst>
          </p:cNvPr>
          <p:cNvSpPr txBox="1"/>
          <p:nvPr/>
        </p:nvSpPr>
        <p:spPr>
          <a:xfrm>
            <a:off x="7620000" y="2207850"/>
            <a:ext cx="5334000" cy="760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50" dirty="0">
                <a:latin typeface="Aileron Regular" panose="020B0604020202020204" charset="0"/>
              </a:rPr>
              <a:t>Using the same algorithm for feature extraction on the Perceptron activity, the </a:t>
            </a:r>
            <a:r>
              <a:rPr lang="en-US" sz="2050" dirty="0">
                <a:latin typeface="Aileron Heavy" panose="00000A00000000000000" pitchFamily="50" charset="0"/>
              </a:rPr>
              <a:t>mean RGB </a:t>
            </a:r>
            <a:r>
              <a:rPr lang="en-US" sz="2050" dirty="0">
                <a:latin typeface="Aileron Regular" panose="020B0604020202020204" charset="0"/>
              </a:rPr>
              <a:t>of different flower images from Kaggle --- roses, chrysanthemums, and butterfly peas ---- were used as </a:t>
            </a:r>
            <a:r>
              <a:rPr lang="en-US" sz="2050" dirty="0">
                <a:latin typeface="Aileron Heavy" panose="00000A00000000000000" pitchFamily="50" charset="0"/>
              </a:rPr>
              <a:t>training and prediction data</a:t>
            </a:r>
            <a:r>
              <a:rPr lang="en-US" sz="2050" dirty="0">
                <a:latin typeface="Aileron Regular" panose="020B0604020202020204" charset="0"/>
              </a:rPr>
              <a:t>. The expected output of the NN was set to be at 0.3, 0.6, and 0.9, respectively. Since three features were used, </a:t>
            </a:r>
            <a:r>
              <a:rPr lang="en-US" sz="2050" dirty="0">
                <a:latin typeface="Aileron Heavy" panose="00000A00000000000000" pitchFamily="50" charset="0"/>
              </a:rPr>
              <a:t>four input nodes </a:t>
            </a:r>
            <a:r>
              <a:rPr lang="en-US" sz="2050" dirty="0">
                <a:latin typeface="Aileron Regular" panose="020B0604020202020204" charset="0"/>
              </a:rPr>
              <a:t>including the bias were built, along with </a:t>
            </a:r>
            <a:r>
              <a:rPr lang="en-US" sz="2050" dirty="0">
                <a:latin typeface="Aileron Heavy" panose="00000A00000000000000" pitchFamily="50" charset="0"/>
              </a:rPr>
              <a:t>three hidden nodes</a:t>
            </a:r>
            <a:r>
              <a:rPr lang="en-US" sz="2050" dirty="0">
                <a:latin typeface="Aileron Regular" panose="020B0604020202020204" charset="0"/>
              </a:rPr>
              <a:t>, and </a:t>
            </a:r>
            <a:r>
              <a:rPr lang="en-US" sz="2050" dirty="0">
                <a:latin typeface="Aileron Heavy" panose="00000A00000000000000" pitchFamily="50" charset="0"/>
              </a:rPr>
              <a:t>one output node</a:t>
            </a:r>
            <a:r>
              <a:rPr lang="en-US" sz="2050" dirty="0">
                <a:latin typeface="Aileron Regular" panose="020B0604020202020204" charset="0"/>
              </a:rPr>
              <a:t>. At a </a:t>
            </a:r>
            <a:r>
              <a:rPr lang="en-US" sz="2050" dirty="0">
                <a:latin typeface="Aileron Heavy" panose="00000A00000000000000" pitchFamily="50" charset="0"/>
              </a:rPr>
              <a:t>learning rate </a:t>
            </a:r>
            <a:r>
              <a:rPr lang="en-US" sz="2050" dirty="0">
                <a:latin typeface="Aileron Regular" panose="020B0604020202020204" charset="0"/>
              </a:rPr>
              <a:t>of 0.1 and </a:t>
            </a:r>
            <a:r>
              <a:rPr lang="en-US" sz="2050" dirty="0">
                <a:latin typeface="Aileron Heavy" panose="00000A00000000000000" pitchFamily="50" charset="0"/>
              </a:rPr>
              <a:t>error threshold </a:t>
            </a:r>
            <a:r>
              <a:rPr lang="en-US" sz="2050" dirty="0">
                <a:latin typeface="Aileron Regular" panose="020B0604020202020204" charset="0"/>
              </a:rPr>
              <a:t>at 0.01, the sigmoid function is optimal for the </a:t>
            </a:r>
            <a:r>
              <a:rPr lang="en-US" sz="2050" dirty="0">
                <a:latin typeface="Aileron Heavy" panose="00000A00000000000000" pitchFamily="50" charset="0"/>
              </a:rPr>
              <a:t>convergence</a:t>
            </a:r>
            <a:r>
              <a:rPr lang="en-US" sz="2050" dirty="0">
                <a:latin typeface="Aileron Regular" panose="020B0604020202020204" charset="0"/>
              </a:rPr>
              <a:t> of the data set. At around ~15000 epochs, the NN was able to converge, which implies the network was able to </a:t>
            </a:r>
            <a:r>
              <a:rPr lang="en-US" sz="2050" dirty="0">
                <a:latin typeface="Aileron Heavy" panose="00000A00000000000000" pitchFamily="50" charset="0"/>
              </a:rPr>
              <a:t>classify</a:t>
            </a:r>
            <a:r>
              <a:rPr lang="en-US" sz="2050" dirty="0">
                <a:latin typeface="Aileron Regular" panose="020B0604020202020204" charset="0"/>
              </a:rPr>
              <a:t> the given data.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73617-D585-BAF0-0B5B-D2CF324A4D6B}"/>
              </a:ext>
            </a:extLst>
          </p:cNvPr>
          <p:cNvSpPr txBox="1"/>
          <p:nvPr/>
        </p:nvSpPr>
        <p:spPr>
          <a:xfrm>
            <a:off x="762000" y="1257300"/>
            <a:ext cx="81179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CLASSIFICATION DATASET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ACC608-A15E-8F1C-FB5A-6BD3F2A142D0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F352BB2-6055-EBD0-5414-CA6AB18B85F8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2418E3-5041-2657-4C75-000428D889E0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157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77259B-73D1-4E44-FE25-5ED78AA2D62A}"/>
                </a:ext>
              </a:extLst>
            </p:cNvPr>
            <p:cNvSpPr txBox="1"/>
            <p:nvPr/>
          </p:nvSpPr>
          <p:spPr>
            <a:xfrm>
              <a:off x="10403352" y="463800"/>
              <a:ext cx="2703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NEURAL NETWORKS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FC55B5-2159-87C6-B1AA-73305832599B}"/>
              </a:ext>
            </a:extLst>
          </p:cNvPr>
          <p:cNvSpPr txBox="1"/>
          <p:nvPr/>
        </p:nvSpPr>
        <p:spPr>
          <a:xfrm>
            <a:off x="679314" y="8619050"/>
            <a:ext cx="6541012" cy="872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ileron Regular" panose="020B0604020202020204" charset="0"/>
              </a:rPr>
              <a:t>Figure 3. Convergence of the neural network as a classifier. The error loss was plotted against the epoch or iteration count.</a:t>
            </a:r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D7955E-896A-FF22-56D7-6F889AC6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14" y="2247900"/>
            <a:ext cx="6541012" cy="635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2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B64BE8-E37B-9676-4EB5-17CAABB97627}"/>
              </a:ext>
            </a:extLst>
          </p:cNvPr>
          <p:cNvSpPr txBox="1"/>
          <p:nvPr/>
        </p:nvSpPr>
        <p:spPr>
          <a:xfrm>
            <a:off x="762000" y="1257300"/>
            <a:ext cx="4086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REFLECTION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39C71-43D8-DA15-F46A-8598CDF1F78A}"/>
              </a:ext>
            </a:extLst>
          </p:cNvPr>
          <p:cNvSpPr txBox="1"/>
          <p:nvPr/>
        </p:nvSpPr>
        <p:spPr>
          <a:xfrm>
            <a:off x="762000" y="2161484"/>
            <a:ext cx="12192000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Aileron Regular" panose="020B0604020202020204" charset="0"/>
              </a:rPr>
              <a:t>Understanding the neural network algorithm from scratch was challenging due to the number of mathematical implications I need to consider. I wish I could have done better in writing the code, but I was happy that I was able to grasp and execute the neural network as a curve fitting model and classifier. For this activity, I would give myself a score of </a:t>
            </a:r>
            <a:r>
              <a:rPr lang="en-US" sz="2400" dirty="0">
                <a:latin typeface="Aileron Heavy" panose="00000A00000000000000" pitchFamily="50" charset="0"/>
              </a:rPr>
              <a:t>90 / 100 </a:t>
            </a:r>
            <a:r>
              <a:rPr lang="en-US" sz="2400" dirty="0">
                <a:latin typeface="Aileron Regular" panose="020B0604020202020204" charset="0"/>
              </a:rPr>
              <a:t>! I believe there is still a room for improvement in my output given that the activity was given to us in a short amount of time </a:t>
            </a:r>
            <a:r>
              <a:rPr lang="en-US" sz="2400" dirty="0">
                <a:latin typeface="Aileron Regular" panose="020B0604020202020204" charset="0"/>
                <a:sym typeface="Wingdings" panose="05000000000000000000" pitchFamily="2" charset="2"/>
              </a:rPr>
              <a:t></a:t>
            </a:r>
            <a:endParaRPr lang="en-US" sz="2400" dirty="0">
              <a:latin typeface="Aileron Regular" panose="020B060402020202020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036F8C-35FC-48A0-B58D-493ECF2FD630}"/>
              </a:ext>
            </a:extLst>
          </p:cNvPr>
          <p:cNvGrpSpPr/>
          <p:nvPr/>
        </p:nvGrpSpPr>
        <p:grpSpPr>
          <a:xfrm rot="5400000">
            <a:off x="11662120" y="607931"/>
            <a:ext cx="450160" cy="2133600"/>
            <a:chOff x="10981040" y="4264181"/>
            <a:chExt cx="715659" cy="339197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9542B2-3AB0-8C8A-7BA3-D16F4CE19DA4}"/>
                </a:ext>
              </a:extLst>
            </p:cNvPr>
            <p:cNvSpPr/>
            <p:nvPr/>
          </p:nvSpPr>
          <p:spPr>
            <a:xfrm>
              <a:off x="10981040" y="4264181"/>
              <a:ext cx="715659" cy="715659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0EFD14-C1EC-FEB6-750B-630972B10642}"/>
                </a:ext>
              </a:extLst>
            </p:cNvPr>
            <p:cNvSpPr/>
            <p:nvPr/>
          </p:nvSpPr>
          <p:spPr>
            <a:xfrm>
              <a:off x="10981040" y="5156285"/>
              <a:ext cx="715659" cy="71565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BE9D28C-5B33-8ADD-EA30-BC5329219943}"/>
                </a:ext>
              </a:extLst>
            </p:cNvPr>
            <p:cNvSpPr/>
            <p:nvPr/>
          </p:nvSpPr>
          <p:spPr>
            <a:xfrm>
              <a:off x="10981040" y="6048389"/>
              <a:ext cx="715659" cy="7156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C1A3F43-E439-C1CA-165F-1033777C0044}"/>
                </a:ext>
              </a:extLst>
            </p:cNvPr>
            <p:cNvSpPr/>
            <p:nvPr/>
          </p:nvSpPr>
          <p:spPr>
            <a:xfrm>
              <a:off x="10981040" y="6940493"/>
              <a:ext cx="715659" cy="7156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4C4677F-45AE-36EE-ABCE-397302091C1F}"/>
              </a:ext>
            </a:extLst>
          </p:cNvPr>
          <p:cNvSpPr txBox="1"/>
          <p:nvPr/>
        </p:nvSpPr>
        <p:spPr>
          <a:xfrm>
            <a:off x="762000" y="5905500"/>
            <a:ext cx="6978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</a:rPr>
              <a:t>REFERENCES | </a:t>
            </a: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Heavy" panose="00000A00000000000000" pitchFamily="50" charset="0"/>
                <a:hlinkClick r:id="rId3"/>
              </a:rPr>
              <a:t>GITHUB</a:t>
            </a:r>
            <a:endParaRPr lang="en-US" sz="4800" dirty="0">
              <a:solidFill>
                <a:schemeClr val="tx1">
                  <a:lumMod val="85000"/>
                  <a:lumOff val="15000"/>
                </a:schemeClr>
              </a:solidFill>
              <a:latin typeface="Aileron Heavy" panose="00000A00000000000000" pitchFamily="50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590E7-D5BC-0018-437A-AE6E15E396B6}"/>
              </a:ext>
            </a:extLst>
          </p:cNvPr>
          <p:cNvSpPr txBox="1"/>
          <p:nvPr/>
        </p:nvSpPr>
        <p:spPr>
          <a:xfrm>
            <a:off x="762000" y="6863521"/>
            <a:ext cx="12192000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ileron Regular" panose="020B0604020202020204" charset="0"/>
              </a:rPr>
              <a:t>M. Soriano, Applied Physics 157 – Neural Networks, 2023.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ileron Regular" panose="020B0604020202020204" charset="0"/>
                <a:hlinkClick r:id="rId4"/>
              </a:rPr>
              <a:t>But what is a neural network? | Chapter 1, Deep learning – YouTube</a:t>
            </a:r>
            <a:endParaRPr lang="en-US" sz="2400" dirty="0">
              <a:latin typeface="Aileron Regular" panose="020B060402020202020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ileron Regular" panose="020B0604020202020204" charset="0"/>
                <a:hlinkClick r:id="rId5"/>
              </a:rPr>
              <a:t>Iris Flower Dataset | Kaggle</a:t>
            </a:r>
            <a:endParaRPr lang="en-US" sz="2400" dirty="0">
              <a:latin typeface="Aileron Regular" panose="020B060402020202020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9244F6-39A5-2D15-69A3-DF9219F12981}"/>
              </a:ext>
            </a:extLst>
          </p:cNvPr>
          <p:cNvGrpSpPr/>
          <p:nvPr/>
        </p:nvGrpSpPr>
        <p:grpSpPr>
          <a:xfrm>
            <a:off x="685800" y="463800"/>
            <a:ext cx="12420600" cy="412500"/>
            <a:chOff x="685800" y="463800"/>
            <a:chExt cx="12420600" cy="4125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DC4BDA3-407E-0E4B-3AE0-B77A02560B9C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876300"/>
              <a:ext cx="12192000" cy="0"/>
            </a:xfrm>
            <a:prstGeom prst="line">
              <a:avLst/>
            </a:prstGeom>
            <a:ln w="28575">
              <a:solidFill>
                <a:srgbClr val="02055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A869A3-2140-5014-6FC8-195C0FB59AB7}"/>
                </a:ext>
              </a:extLst>
            </p:cNvPr>
            <p:cNvSpPr txBox="1"/>
            <p:nvPr/>
          </p:nvSpPr>
          <p:spPr>
            <a:xfrm>
              <a:off x="685800" y="463800"/>
              <a:ext cx="18838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Bold" panose="00000800000000000000" pitchFamily="50" charset="0"/>
                </a:rPr>
                <a:t>APP PHYSICS </a:t>
              </a:r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157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AAE7E4-9E1C-B9C3-C686-C3C841FA85FB}"/>
                </a:ext>
              </a:extLst>
            </p:cNvPr>
            <p:cNvSpPr txBox="1"/>
            <p:nvPr/>
          </p:nvSpPr>
          <p:spPr>
            <a:xfrm>
              <a:off x="10403352" y="463800"/>
              <a:ext cx="2703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ileron Regular" panose="020B0604020202020204" charset="0"/>
                </a:rPr>
                <a:t>NEURAL NETWORKS</a:t>
              </a:r>
              <a:endPara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ileron Regular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2634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15130</TotalTime>
  <Words>615</Words>
  <Application>Microsoft Office PowerPoint</Application>
  <PresentationFormat>Custom</PresentationFormat>
  <Paragraphs>32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Altero</vt:lpstr>
      <vt:lpstr>Aileron</vt:lpstr>
      <vt:lpstr>Calibri</vt:lpstr>
      <vt:lpstr>Aileron Light</vt:lpstr>
      <vt:lpstr>Aileron Bold</vt:lpstr>
      <vt:lpstr>Arial</vt:lpstr>
      <vt:lpstr>Aileron Regular</vt:lpstr>
      <vt:lpstr>Aileron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Niño Philip Ramones</dc:creator>
  <cp:lastModifiedBy>Nino Philip Ramones</cp:lastModifiedBy>
  <cp:revision>5</cp:revision>
  <dcterms:created xsi:type="dcterms:W3CDTF">2006-08-16T00:00:00Z</dcterms:created>
  <dcterms:modified xsi:type="dcterms:W3CDTF">2023-07-05T06:24:11Z</dcterms:modified>
  <dc:identifier>DAFcaABksrY</dc:identifier>
</cp:coreProperties>
</file>